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0" r:id="rId3"/>
    <p:sldId id="258" r:id="rId4"/>
    <p:sldId id="261" r:id="rId5"/>
    <p:sldId id="262" r:id="rId6"/>
    <p:sldId id="263" r:id="rId7"/>
    <p:sldId id="259" r:id="rId8"/>
    <p:sldId id="265" r:id="rId9"/>
    <p:sldId id="267" r:id="rId10"/>
    <p:sldId id="269" r:id="rId11"/>
    <p:sldId id="268" r:id="rId12"/>
    <p:sldId id="270" r:id="rId13"/>
    <p:sldId id="272" r:id="rId14"/>
    <p:sldId id="274" r:id="rId15"/>
    <p:sldId id="271"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494BA"/>
    <a:srgbClr val="003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C3082-25A6-442B-B29A-EEB2B8ECBED4}" v="371" dt="2025-10-13T10:47:35.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69" autoAdjust="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 Greening Spring Branch" userId="477e5e3a357b0980" providerId="LiveId" clId="{C34D9E12-6010-482C-841F-1671E9E39098}"/>
    <pc:docChg chg="undo custSel addSld delSld modSld sldOrd">
      <pc:chgData name="James - Greening Spring Branch" userId="477e5e3a357b0980" providerId="LiveId" clId="{C34D9E12-6010-482C-841F-1671E9E39098}" dt="2025-10-13T10:50:36.645" v="5319" actId="13926"/>
      <pc:docMkLst>
        <pc:docMk/>
      </pc:docMkLst>
      <pc:sldChg chg="addSp delSp modSp new mod">
        <pc:chgData name="James - Greening Spring Branch" userId="477e5e3a357b0980" providerId="LiveId" clId="{C34D9E12-6010-482C-841F-1671E9E39098}" dt="2025-10-12T18:09:00.149" v="1565" actId="478"/>
        <pc:sldMkLst>
          <pc:docMk/>
          <pc:sldMk cId="1783049847" sldId="256"/>
        </pc:sldMkLst>
        <pc:spChg chg="mod">
          <ac:chgData name="James - Greening Spring Branch" userId="477e5e3a357b0980" providerId="LiveId" clId="{C34D9E12-6010-482C-841F-1671E9E39098}" dt="2025-10-12T17:43:43.232" v="875" actId="20577"/>
          <ac:spMkLst>
            <pc:docMk/>
            <pc:sldMk cId="1783049847" sldId="256"/>
            <ac:spMk id="2" creationId="{15D30A05-E287-18D1-F759-A51A09C2B663}"/>
          </ac:spMkLst>
        </pc:spChg>
        <pc:spChg chg="mod">
          <ac:chgData name="James - Greening Spring Branch" userId="477e5e3a357b0980" providerId="LiveId" clId="{C34D9E12-6010-482C-841F-1671E9E39098}" dt="2025-10-12T17:17:46.334" v="151" actId="313"/>
          <ac:spMkLst>
            <pc:docMk/>
            <pc:sldMk cId="1783049847" sldId="256"/>
            <ac:spMk id="3" creationId="{685C4DC7-B461-9D30-339C-BD2ED7D2E2DC}"/>
          </ac:spMkLst>
        </pc:spChg>
        <pc:spChg chg="add mod">
          <ac:chgData name="James - Greening Spring Branch" userId="477e5e3a357b0980" providerId="LiveId" clId="{C34D9E12-6010-482C-841F-1671E9E39098}" dt="2025-10-12T17:51:10.874" v="1164" actId="20577"/>
          <ac:spMkLst>
            <pc:docMk/>
            <pc:sldMk cId="1783049847" sldId="256"/>
            <ac:spMk id="10" creationId="{9E08A8EB-89B3-269B-0164-265041FE2445}"/>
          </ac:spMkLst>
        </pc:spChg>
        <pc:spChg chg="add mod">
          <ac:chgData name="James - Greening Spring Branch" userId="477e5e3a357b0980" providerId="LiveId" clId="{C34D9E12-6010-482C-841F-1671E9E39098}" dt="2025-10-12T18:08:58.354" v="1563" actId="20577"/>
          <ac:spMkLst>
            <pc:docMk/>
            <pc:sldMk cId="1783049847" sldId="256"/>
            <ac:spMk id="11" creationId="{4A78A6AD-E3E2-19F9-9B24-234A163576CB}"/>
          </ac:spMkLst>
        </pc:spChg>
        <pc:spChg chg="add del mod">
          <ac:chgData name="James - Greening Spring Branch" userId="477e5e3a357b0980" providerId="LiveId" clId="{C34D9E12-6010-482C-841F-1671E9E39098}" dt="2025-10-12T18:09:00.149" v="1565" actId="478"/>
          <ac:spMkLst>
            <pc:docMk/>
            <pc:sldMk cId="1783049847" sldId="256"/>
            <ac:spMk id="12" creationId="{634A982B-0052-AD2D-DFDE-D4C6D9335982}"/>
          </ac:spMkLst>
        </pc:spChg>
        <pc:picChg chg="add del mod">
          <ac:chgData name="James - Greening Spring Branch" userId="477e5e3a357b0980" providerId="LiveId" clId="{C34D9E12-6010-482C-841F-1671E9E39098}" dt="2025-10-12T17:51:22.906" v="1165" actId="14100"/>
          <ac:picMkLst>
            <pc:docMk/>
            <pc:sldMk cId="1783049847" sldId="256"/>
            <ac:picMk id="5" creationId="{46ADB57D-C21C-1863-0EA7-D6F1DFD28851}"/>
          </ac:picMkLst>
        </pc:picChg>
        <pc:picChg chg="add del mod modCrop">
          <ac:chgData name="James - Greening Spring Branch" userId="477e5e3a357b0980" providerId="LiveId" clId="{C34D9E12-6010-482C-841F-1671E9E39098}" dt="2025-10-12T17:18:17.979" v="163" actId="1076"/>
          <ac:picMkLst>
            <pc:docMk/>
            <pc:sldMk cId="1783049847" sldId="256"/>
            <ac:picMk id="7" creationId="{23913C87-D777-8499-2423-92EF6BB26DF4}"/>
          </ac:picMkLst>
        </pc:picChg>
        <pc:cxnChg chg="add mod">
          <ac:chgData name="James - Greening Spring Branch" userId="477e5e3a357b0980" providerId="LiveId" clId="{C34D9E12-6010-482C-841F-1671E9E39098}" dt="2025-10-12T17:19:06.913" v="173" actId="208"/>
          <ac:cxnSpMkLst>
            <pc:docMk/>
            <pc:sldMk cId="1783049847" sldId="256"/>
            <ac:cxnSpMk id="9" creationId="{65FA0738-529A-521C-C381-518BA4DE63CF}"/>
          </ac:cxnSpMkLst>
        </pc:cxnChg>
      </pc:sldChg>
      <pc:sldChg chg="addSp delSp modSp new del mod">
        <pc:chgData name="James - Greening Spring Branch" userId="477e5e3a357b0980" providerId="LiveId" clId="{C34D9E12-6010-482C-841F-1671E9E39098}" dt="2025-10-12T17:48:58.831" v="1025" actId="47"/>
        <pc:sldMkLst>
          <pc:docMk/>
          <pc:sldMk cId="3334600463" sldId="257"/>
        </pc:sldMkLst>
        <pc:spChg chg="mod">
          <ac:chgData name="James - Greening Spring Branch" userId="477e5e3a357b0980" providerId="LiveId" clId="{C34D9E12-6010-482C-841F-1671E9E39098}" dt="2025-10-12T17:48:56.806" v="1024" actId="20577"/>
          <ac:spMkLst>
            <pc:docMk/>
            <pc:sldMk cId="3334600463" sldId="257"/>
            <ac:spMk id="2" creationId="{987431B7-45CA-FA03-9850-26D413297200}"/>
          </ac:spMkLst>
        </pc:spChg>
        <pc:spChg chg="mod">
          <ac:chgData name="James - Greening Spring Branch" userId="477e5e3a357b0980" providerId="LiveId" clId="{C34D9E12-6010-482C-841F-1671E9E39098}" dt="2025-10-12T17:48:28.514" v="1000" actId="20577"/>
          <ac:spMkLst>
            <pc:docMk/>
            <pc:sldMk cId="3334600463" sldId="257"/>
            <ac:spMk id="3" creationId="{B162B154-00D6-6936-B4E2-BF3AE56875D1}"/>
          </ac:spMkLst>
        </pc:spChg>
        <pc:picChg chg="add del mod">
          <ac:chgData name="James - Greening Spring Branch" userId="477e5e3a357b0980" providerId="LiveId" clId="{C34D9E12-6010-482C-841F-1671E9E39098}" dt="2025-10-12T17:32:18" v="805" actId="478"/>
          <ac:picMkLst>
            <pc:docMk/>
            <pc:sldMk cId="3334600463" sldId="257"/>
            <ac:picMk id="5" creationId="{848D8E82-5FFF-48E8-BDE4-47F6CEF2015D}"/>
          </ac:picMkLst>
        </pc:picChg>
        <pc:picChg chg="add mod">
          <ac:chgData name="James - Greening Spring Branch" userId="477e5e3a357b0980" providerId="LiveId" clId="{C34D9E12-6010-482C-841F-1671E9E39098}" dt="2025-10-12T17:32:56.859" v="811" actId="14826"/>
          <ac:picMkLst>
            <pc:docMk/>
            <pc:sldMk cId="3334600463" sldId="257"/>
            <ac:picMk id="6" creationId="{CEE47275-1FE0-91F5-63FB-179E1779792C}"/>
          </ac:picMkLst>
        </pc:picChg>
      </pc:sldChg>
      <pc:sldChg chg="addSp delSp modSp add mod">
        <pc:chgData name="James - Greening Spring Branch" userId="477e5e3a357b0980" providerId="LiveId" clId="{C34D9E12-6010-482C-841F-1671E9E39098}" dt="2025-10-12T22:16:39.108" v="2821" actId="478"/>
        <pc:sldMkLst>
          <pc:docMk/>
          <pc:sldMk cId="2830625423" sldId="258"/>
        </pc:sldMkLst>
        <pc:spChg chg="add del mod">
          <ac:chgData name="James - Greening Spring Branch" userId="477e5e3a357b0980" providerId="LiveId" clId="{C34D9E12-6010-482C-841F-1671E9E39098}" dt="2025-10-12T21:41:53.565" v="2693" actId="20577"/>
          <ac:spMkLst>
            <pc:docMk/>
            <pc:sldMk cId="2830625423" sldId="258"/>
            <ac:spMk id="3" creationId="{8349B651-621B-5ADE-6BFF-49916914CBCC}"/>
          </ac:spMkLst>
        </pc:spChg>
        <pc:spChg chg="add mod">
          <ac:chgData name="James - Greening Spring Branch" userId="477e5e3a357b0980" providerId="LiveId" clId="{C34D9E12-6010-482C-841F-1671E9E39098}" dt="2025-10-12T17:35:07.902" v="824" actId="20577"/>
          <ac:spMkLst>
            <pc:docMk/>
            <pc:sldMk cId="2830625423" sldId="258"/>
            <ac:spMk id="4" creationId="{25B3C3D9-5FE4-9B59-A762-DBD4DD94EC8E}"/>
          </ac:spMkLst>
        </pc:spChg>
        <pc:spChg chg="add mod">
          <ac:chgData name="James - Greening Spring Branch" userId="477e5e3a357b0980" providerId="LiveId" clId="{C34D9E12-6010-482C-841F-1671E9E39098}" dt="2025-10-12T18:14:32.284" v="1886" actId="20577"/>
          <ac:spMkLst>
            <pc:docMk/>
            <pc:sldMk cId="2830625423" sldId="258"/>
            <ac:spMk id="25" creationId="{318968FF-CBD4-FDF5-F320-D7D4528D1480}"/>
          </ac:spMkLst>
        </pc:spChg>
        <pc:graphicFrameChg chg="add del">
          <ac:chgData name="James - Greening Spring Branch" userId="477e5e3a357b0980" providerId="LiveId" clId="{C34D9E12-6010-482C-841F-1671E9E39098}" dt="2025-10-12T18:14:43.987" v="1888" actId="26606"/>
          <ac:graphicFrameMkLst>
            <pc:docMk/>
            <pc:sldMk cId="2830625423" sldId="258"/>
            <ac:graphicFrameMk id="27" creationId="{70BA5832-42F5-F569-4A34-56288688E2EF}"/>
          </ac:graphicFrameMkLst>
        </pc:graphicFrameChg>
        <pc:picChg chg="add mod">
          <ac:chgData name="James - Greening Spring Branch" userId="477e5e3a357b0980" providerId="LiveId" clId="{C34D9E12-6010-482C-841F-1671E9E39098}" dt="2025-10-12T22:16:34.750" v="2818" actId="1076"/>
          <ac:picMkLst>
            <pc:docMk/>
            <pc:sldMk cId="2830625423" sldId="258"/>
            <ac:picMk id="6" creationId="{95756F08-821C-E1A3-3709-ACE2D9D34CE4}"/>
          </ac:picMkLst>
        </pc:picChg>
        <pc:picChg chg="add del mod">
          <ac:chgData name="James - Greening Spring Branch" userId="477e5e3a357b0980" providerId="LiveId" clId="{C34D9E12-6010-482C-841F-1671E9E39098}" dt="2025-10-12T22:16:39.108" v="2821" actId="478"/>
          <ac:picMkLst>
            <pc:docMk/>
            <pc:sldMk cId="2830625423" sldId="258"/>
            <ac:picMk id="8" creationId="{B458356B-1558-52D4-60F7-7F1F6AE8EFC5}"/>
          </ac:picMkLst>
        </pc:picChg>
        <pc:picChg chg="add del mod">
          <ac:chgData name="James - Greening Spring Branch" userId="477e5e3a357b0980" providerId="LiveId" clId="{C34D9E12-6010-482C-841F-1671E9E39098}" dt="2025-10-12T22:15:10.089" v="2793" actId="478"/>
          <ac:picMkLst>
            <pc:docMk/>
            <pc:sldMk cId="2830625423" sldId="258"/>
            <ac:picMk id="10" creationId="{BB281C1F-2531-DDFD-79AD-334D56720FC2}"/>
          </ac:picMkLst>
        </pc:picChg>
        <pc:picChg chg="add del mod">
          <ac:chgData name="James - Greening Spring Branch" userId="477e5e3a357b0980" providerId="LiveId" clId="{C34D9E12-6010-482C-841F-1671E9E39098}" dt="2025-10-12T22:16:36.078" v="2819" actId="478"/>
          <ac:picMkLst>
            <pc:docMk/>
            <pc:sldMk cId="2830625423" sldId="258"/>
            <ac:picMk id="12" creationId="{9437BF4D-6671-EC00-9684-6B27CAF6C338}"/>
          </ac:picMkLst>
        </pc:picChg>
        <pc:picChg chg="add mod">
          <ac:chgData name="James - Greening Spring Branch" userId="477e5e3a357b0980" providerId="LiveId" clId="{C34D9E12-6010-482C-841F-1671E9E39098}" dt="2025-10-12T22:14:21.300" v="2780" actId="1076"/>
          <ac:picMkLst>
            <pc:docMk/>
            <pc:sldMk cId="2830625423" sldId="258"/>
            <ac:picMk id="14" creationId="{D91CBDDC-D695-4112-42A4-09C26D6BC97A}"/>
          </ac:picMkLst>
        </pc:picChg>
        <pc:picChg chg="add del mod">
          <ac:chgData name="James - Greening Spring Branch" userId="477e5e3a357b0980" providerId="LiveId" clId="{C34D9E12-6010-482C-841F-1671E9E39098}" dt="2025-10-12T17:32:24.782" v="810" actId="478"/>
          <ac:picMkLst>
            <pc:docMk/>
            <pc:sldMk cId="2830625423" sldId="258"/>
            <ac:picMk id="23" creationId="{ED0428D1-D858-D63C-1F77-C3B7883D0E99}"/>
          </ac:picMkLst>
        </pc:picChg>
        <pc:picChg chg="add mod">
          <ac:chgData name="James - Greening Spring Branch" userId="477e5e3a357b0980" providerId="LiveId" clId="{C34D9E12-6010-482C-841F-1671E9E39098}" dt="2025-10-12T18:14:25.857" v="1878" actId="14826"/>
          <ac:picMkLst>
            <pc:docMk/>
            <pc:sldMk cId="2830625423" sldId="258"/>
            <ac:picMk id="24" creationId="{430F0999-F983-6198-8702-EAFDB0FE92B7}"/>
          </ac:picMkLst>
        </pc:picChg>
        <pc:cxnChg chg="add del">
          <ac:chgData name="James - Greening Spring Branch" userId="477e5e3a357b0980" providerId="LiveId" clId="{C34D9E12-6010-482C-841F-1671E9E39098}" dt="2025-10-12T17:25:09.035" v="714" actId="478"/>
          <ac:cxnSpMkLst>
            <pc:docMk/>
            <pc:sldMk cId="2830625423" sldId="258"/>
            <ac:cxnSpMk id="6" creationId="{0D301B9F-F235-C216-A3F5-ABB7D7295891}"/>
          </ac:cxnSpMkLst>
        </pc:cxnChg>
        <pc:cxnChg chg="add del mod">
          <ac:chgData name="James - Greening Spring Branch" userId="477e5e3a357b0980" providerId="LiveId" clId="{C34D9E12-6010-482C-841F-1671E9E39098}" dt="2025-10-12T17:25:50.769" v="721" actId="478"/>
          <ac:cxnSpMkLst>
            <pc:docMk/>
            <pc:sldMk cId="2830625423" sldId="258"/>
            <ac:cxnSpMk id="8" creationId="{28512CA0-DD42-956C-D094-B25C0C944262}"/>
          </ac:cxnSpMkLst>
        </pc:cxnChg>
        <pc:cxnChg chg="add del mod">
          <ac:chgData name="James - Greening Spring Branch" userId="477e5e3a357b0980" providerId="LiveId" clId="{C34D9E12-6010-482C-841F-1671E9E39098}" dt="2025-10-12T17:27:13.105" v="764" actId="478"/>
          <ac:cxnSpMkLst>
            <pc:docMk/>
            <pc:sldMk cId="2830625423" sldId="258"/>
            <ac:cxnSpMk id="15" creationId="{AA3F1860-7C20-ADC9-9117-E2B1DC75F5AC}"/>
          </ac:cxnSpMkLst>
        </pc:cxnChg>
        <pc:cxnChg chg="add del mod">
          <ac:chgData name="James - Greening Spring Branch" userId="477e5e3a357b0980" providerId="LiveId" clId="{C34D9E12-6010-482C-841F-1671E9E39098}" dt="2025-10-12T17:27:33.222" v="767" actId="478"/>
          <ac:cxnSpMkLst>
            <pc:docMk/>
            <pc:sldMk cId="2830625423" sldId="258"/>
            <ac:cxnSpMk id="21" creationId="{7FAF6F47-A824-C40C-4E96-58EAE9D21B47}"/>
          </ac:cxnSpMkLst>
        </pc:cxnChg>
      </pc:sldChg>
      <pc:sldChg chg="addSp delSp modSp add mod ord">
        <pc:chgData name="James - Greening Spring Branch" userId="477e5e3a357b0980" providerId="LiveId" clId="{C34D9E12-6010-482C-841F-1671E9E39098}" dt="2025-10-13T10:50:36.645" v="5319" actId="13926"/>
        <pc:sldMkLst>
          <pc:docMk/>
          <pc:sldMk cId="1740744685" sldId="259"/>
        </pc:sldMkLst>
        <pc:spChg chg="mod">
          <ac:chgData name="James - Greening Spring Branch" userId="477e5e3a357b0980" providerId="LiveId" clId="{C34D9E12-6010-482C-841F-1671E9E39098}" dt="2025-10-12T17:55:36.352" v="1230" actId="313"/>
          <ac:spMkLst>
            <pc:docMk/>
            <pc:sldMk cId="1740744685" sldId="259"/>
            <ac:spMk id="2" creationId="{2F67A75F-158E-8079-709C-3647ED94775F}"/>
          </ac:spMkLst>
        </pc:spChg>
        <pc:spChg chg="mod">
          <ac:chgData name="James - Greening Spring Branch" userId="477e5e3a357b0980" providerId="LiveId" clId="{C34D9E12-6010-482C-841F-1671E9E39098}" dt="2025-10-13T10:50:36.645" v="5319" actId="13926"/>
          <ac:spMkLst>
            <pc:docMk/>
            <pc:sldMk cId="1740744685" sldId="259"/>
            <ac:spMk id="3" creationId="{BE861A8B-D9A5-6D79-77BF-320959E25089}"/>
          </ac:spMkLst>
        </pc:spChg>
        <pc:spChg chg="add mod">
          <ac:chgData name="James - Greening Spring Branch" userId="477e5e3a357b0980" providerId="LiveId" clId="{C34D9E12-6010-482C-841F-1671E9E39098}" dt="2025-10-12T17:54:51.037" v="1219" actId="20577"/>
          <ac:spMkLst>
            <pc:docMk/>
            <pc:sldMk cId="1740744685" sldId="259"/>
            <ac:spMk id="8" creationId="{799D2E22-CE80-9E92-A660-29F6098EA2D9}"/>
          </ac:spMkLst>
        </pc:spChg>
        <pc:picChg chg="del">
          <ac:chgData name="James - Greening Spring Branch" userId="477e5e3a357b0980" providerId="LiveId" clId="{C34D9E12-6010-482C-841F-1671E9E39098}" dt="2025-10-12T17:29:54.828" v="793" actId="478"/>
          <ac:picMkLst>
            <pc:docMk/>
            <pc:sldMk cId="1740744685" sldId="259"/>
            <ac:picMk id="5" creationId="{44692FF1-5530-4E06-31B3-43BEAFBA937F}"/>
          </ac:picMkLst>
        </pc:picChg>
        <pc:picChg chg="add del mod">
          <ac:chgData name="James - Greening Spring Branch" userId="477e5e3a357b0980" providerId="LiveId" clId="{C34D9E12-6010-482C-841F-1671E9E39098}" dt="2025-10-12T17:31:09.078" v="799" actId="478"/>
          <ac:picMkLst>
            <pc:docMk/>
            <pc:sldMk cId="1740744685" sldId="259"/>
            <ac:picMk id="6" creationId="{D13CAF28-4D69-91F4-943F-2035377D3C01}"/>
          </ac:picMkLst>
        </pc:picChg>
        <pc:picChg chg="add mod">
          <ac:chgData name="James - Greening Spring Branch" userId="477e5e3a357b0980" providerId="LiveId" clId="{C34D9E12-6010-482C-841F-1671E9E39098}" dt="2025-10-12T17:42:29.364" v="870" actId="14100"/>
          <ac:picMkLst>
            <pc:docMk/>
            <pc:sldMk cId="1740744685" sldId="259"/>
            <ac:picMk id="7" creationId="{4FDA430A-E1BA-4736-361F-27AE642B4A90}"/>
          </ac:picMkLst>
        </pc:picChg>
      </pc:sldChg>
      <pc:sldChg chg="addSp delSp modSp add mod modAnim">
        <pc:chgData name="James - Greening Spring Branch" userId="477e5e3a357b0980" providerId="LiveId" clId="{C34D9E12-6010-482C-841F-1671E9E39098}" dt="2025-10-13T10:43:35.539" v="5310" actId="1038"/>
        <pc:sldMkLst>
          <pc:docMk/>
          <pc:sldMk cId="1896716791" sldId="260"/>
        </pc:sldMkLst>
        <pc:spChg chg="mod">
          <ac:chgData name="James - Greening Spring Branch" userId="477e5e3a357b0980" providerId="LiveId" clId="{C34D9E12-6010-482C-841F-1671E9E39098}" dt="2025-10-12T21:41:15.068" v="2647" actId="313"/>
          <ac:spMkLst>
            <pc:docMk/>
            <pc:sldMk cId="1896716791" sldId="260"/>
            <ac:spMk id="3" creationId="{C7266C92-B5BE-09D9-C92B-2B17524E40C5}"/>
          </ac:spMkLst>
        </pc:spChg>
        <pc:spChg chg="add del mod">
          <ac:chgData name="James - Greening Spring Branch" userId="477e5e3a357b0980" providerId="LiveId" clId="{C34D9E12-6010-482C-841F-1671E9E39098}" dt="2025-10-12T17:51:05.207" v="1163" actId="478"/>
          <ac:spMkLst>
            <pc:docMk/>
            <pc:sldMk cId="1896716791" sldId="260"/>
            <ac:spMk id="4" creationId="{6E31797C-2DD5-F2BF-EB10-CC75F3DC0CD0}"/>
          </ac:spMkLst>
        </pc:spChg>
        <pc:spChg chg="add mod">
          <ac:chgData name="James - Greening Spring Branch" userId="477e5e3a357b0980" providerId="LiveId" clId="{C34D9E12-6010-482C-841F-1671E9E39098}" dt="2025-10-12T18:19:03.246" v="1923" actId="404"/>
          <ac:spMkLst>
            <pc:docMk/>
            <pc:sldMk cId="1896716791" sldId="260"/>
            <ac:spMk id="5" creationId="{D35DA1CC-1B78-AE7F-5F93-C47C6CE0D1AF}"/>
          </ac:spMkLst>
        </pc:spChg>
        <pc:picChg chg="mod">
          <ac:chgData name="James - Greening Spring Branch" userId="477e5e3a357b0980" providerId="LiveId" clId="{C34D9E12-6010-482C-841F-1671E9E39098}" dt="2025-10-12T18:19:33.095" v="1924" actId="14826"/>
          <ac:picMkLst>
            <pc:docMk/>
            <pc:sldMk cId="1896716791" sldId="260"/>
            <ac:picMk id="6" creationId="{E4B7264C-0C1B-3FDF-54E1-D0DF75080A89}"/>
          </ac:picMkLst>
        </pc:picChg>
        <pc:picChg chg="add mod ord">
          <ac:chgData name="James - Greening Spring Branch" userId="477e5e3a357b0980" providerId="LiveId" clId="{C34D9E12-6010-482C-841F-1671E9E39098}" dt="2025-10-13T10:43:14.712" v="5297" actId="1076"/>
          <ac:picMkLst>
            <pc:docMk/>
            <pc:sldMk cId="1896716791" sldId="260"/>
            <ac:picMk id="7" creationId="{C602E315-A631-7E2E-4673-58583A70AF9A}"/>
          </ac:picMkLst>
        </pc:picChg>
        <pc:picChg chg="add mod ord">
          <ac:chgData name="James - Greening Spring Branch" userId="477e5e3a357b0980" providerId="LiveId" clId="{C34D9E12-6010-482C-841F-1671E9E39098}" dt="2025-10-13T10:43:24.288" v="5299" actId="1076"/>
          <ac:picMkLst>
            <pc:docMk/>
            <pc:sldMk cId="1896716791" sldId="260"/>
            <ac:picMk id="8" creationId="{DCDDEFDD-DEC1-404E-331B-AD58A33F038B}"/>
          </ac:picMkLst>
        </pc:picChg>
        <pc:picChg chg="add del mod">
          <ac:chgData name="James - Greening Spring Branch" userId="477e5e3a357b0980" providerId="LiveId" clId="{C34D9E12-6010-482C-841F-1671E9E39098}" dt="2025-10-12T22:09:21.910" v="2730" actId="478"/>
          <ac:picMkLst>
            <pc:docMk/>
            <pc:sldMk cId="1896716791" sldId="260"/>
            <ac:picMk id="10" creationId="{0B9FB9ED-0343-C3BA-6556-D8BEB539E5DD}"/>
          </ac:picMkLst>
        </pc:picChg>
        <pc:picChg chg="add mod">
          <ac:chgData name="James - Greening Spring Branch" userId="477e5e3a357b0980" providerId="LiveId" clId="{C34D9E12-6010-482C-841F-1671E9E39098}" dt="2025-10-13T10:43:35.539" v="5310" actId="1038"/>
          <ac:picMkLst>
            <pc:docMk/>
            <pc:sldMk cId="1896716791" sldId="260"/>
            <ac:picMk id="12" creationId="{D94CB4A5-1E8A-B49B-F227-5339F4BC679F}"/>
          </ac:picMkLst>
        </pc:picChg>
      </pc:sldChg>
      <pc:sldChg chg="addSp delSp modSp add mod modAnim">
        <pc:chgData name="James - Greening Spring Branch" userId="477e5e3a357b0980" providerId="LiveId" clId="{C34D9E12-6010-482C-841F-1671E9E39098}" dt="2025-10-12T22:17:29.356" v="2835" actId="1076"/>
        <pc:sldMkLst>
          <pc:docMk/>
          <pc:sldMk cId="63769131" sldId="261"/>
        </pc:sldMkLst>
        <pc:spChg chg="mod">
          <ac:chgData name="James - Greening Spring Branch" userId="477e5e3a357b0980" providerId="LiveId" clId="{C34D9E12-6010-482C-841F-1671E9E39098}" dt="2025-10-12T17:53:17.494" v="1171"/>
          <ac:spMkLst>
            <pc:docMk/>
            <pc:sldMk cId="63769131" sldId="261"/>
            <ac:spMk id="2" creationId="{23BBD2E3-185F-98ED-E82D-B2ECEB33308F}"/>
          </ac:spMkLst>
        </pc:spChg>
        <pc:spChg chg="mod">
          <ac:chgData name="James - Greening Spring Branch" userId="477e5e3a357b0980" providerId="LiveId" clId="{C34D9E12-6010-482C-841F-1671E9E39098}" dt="2025-10-12T21:42:09.330" v="2694" actId="20577"/>
          <ac:spMkLst>
            <pc:docMk/>
            <pc:sldMk cId="63769131" sldId="261"/>
            <ac:spMk id="3" creationId="{30CA4CC8-361F-3364-1C42-B9557B00A9C5}"/>
          </ac:spMkLst>
        </pc:spChg>
        <pc:spChg chg="del">
          <ac:chgData name="James - Greening Spring Branch" userId="477e5e3a357b0980" providerId="LiveId" clId="{C34D9E12-6010-482C-841F-1671E9E39098}" dt="2025-10-12T17:56:42.584" v="1235" actId="478"/>
          <ac:spMkLst>
            <pc:docMk/>
            <pc:sldMk cId="63769131" sldId="261"/>
            <ac:spMk id="4" creationId="{E27D6B5A-4E35-21CA-4F5C-75A5BBB8D48E}"/>
          </ac:spMkLst>
        </pc:spChg>
        <pc:spChg chg="add mod">
          <ac:chgData name="James - Greening Spring Branch" userId="477e5e3a357b0980" providerId="LiveId" clId="{C34D9E12-6010-482C-841F-1671E9E39098}" dt="2025-10-12T17:53:47.976" v="1187" actId="1076"/>
          <ac:spMkLst>
            <pc:docMk/>
            <pc:sldMk cId="63769131" sldId="261"/>
            <ac:spMk id="6" creationId="{5F936829-FA38-5993-DEBB-BAD491711EEC}"/>
          </ac:spMkLst>
        </pc:spChg>
        <pc:picChg chg="add mod">
          <ac:chgData name="James - Greening Spring Branch" userId="477e5e3a357b0980" providerId="LiveId" clId="{C34D9E12-6010-482C-841F-1671E9E39098}" dt="2025-10-12T22:17:29.356" v="2835" actId="1076"/>
          <ac:picMkLst>
            <pc:docMk/>
            <pc:sldMk cId="63769131" sldId="261"/>
            <ac:picMk id="4" creationId="{D32C3BB5-7C1F-C1CA-8B06-AB5C0FF6520A}"/>
          </ac:picMkLst>
        </pc:picChg>
        <pc:picChg chg="add mod ord">
          <ac:chgData name="James - Greening Spring Branch" userId="477e5e3a357b0980" providerId="LiveId" clId="{C34D9E12-6010-482C-841F-1671E9E39098}" dt="2025-10-12T22:06:52.889" v="2699" actId="1076"/>
          <ac:picMkLst>
            <pc:docMk/>
            <pc:sldMk cId="63769131" sldId="261"/>
            <ac:picMk id="7" creationId="{A5621A28-B1BC-3742-41F2-8A1E1745CAD9}"/>
          </ac:picMkLst>
        </pc:picChg>
        <pc:picChg chg="add mod">
          <ac:chgData name="James - Greening Spring Branch" userId="477e5e3a357b0980" providerId="LiveId" clId="{C34D9E12-6010-482C-841F-1671E9E39098}" dt="2025-10-12T22:07:11.450" v="2709" actId="1038"/>
          <ac:picMkLst>
            <pc:docMk/>
            <pc:sldMk cId="63769131" sldId="261"/>
            <ac:picMk id="9" creationId="{8B1D1DF6-1978-CEF3-CC4A-1C31E9630033}"/>
          </ac:picMkLst>
        </pc:picChg>
        <pc:picChg chg="mod">
          <ac:chgData name="James - Greening Spring Branch" userId="477e5e3a357b0980" providerId="LiveId" clId="{C34D9E12-6010-482C-841F-1671E9E39098}" dt="2025-10-12T17:53:03.865" v="1167" actId="14826"/>
          <ac:picMkLst>
            <pc:docMk/>
            <pc:sldMk cId="63769131" sldId="261"/>
            <ac:picMk id="24" creationId="{42F38CEA-5BE6-FB43-8560-D0AFE0C0B0F4}"/>
          </ac:picMkLst>
        </pc:picChg>
      </pc:sldChg>
      <pc:sldChg chg="modSp add del mod">
        <pc:chgData name="James - Greening Spring Branch" userId="477e5e3a357b0980" providerId="LiveId" clId="{C34D9E12-6010-482C-841F-1671E9E39098}" dt="2025-10-12T18:08:49.664" v="1560" actId="47"/>
        <pc:sldMkLst>
          <pc:docMk/>
          <pc:sldMk cId="1719785907" sldId="262"/>
        </pc:sldMkLst>
        <pc:spChg chg="mod">
          <ac:chgData name="James - Greening Spring Branch" userId="477e5e3a357b0980" providerId="LiveId" clId="{C34D9E12-6010-482C-841F-1671E9E39098}" dt="2025-10-12T18:08:47.216" v="1559" actId="20577"/>
          <ac:spMkLst>
            <pc:docMk/>
            <pc:sldMk cId="1719785907" sldId="262"/>
            <ac:spMk id="2" creationId="{A9264248-8739-9FAA-C8DE-412C2A2CA13E}"/>
          </ac:spMkLst>
        </pc:spChg>
        <pc:spChg chg="mod">
          <ac:chgData name="James - Greening Spring Branch" userId="477e5e3a357b0980" providerId="LiveId" clId="{C34D9E12-6010-482C-841F-1671E9E39098}" dt="2025-10-12T18:07:47.090" v="1533" actId="20577"/>
          <ac:spMkLst>
            <pc:docMk/>
            <pc:sldMk cId="1719785907" sldId="262"/>
            <ac:spMk id="8" creationId="{6ED5C21B-947B-3847-1EB0-F700C3416B7A}"/>
          </ac:spMkLst>
        </pc:spChg>
        <pc:picChg chg="mod">
          <ac:chgData name="James - Greening Spring Branch" userId="477e5e3a357b0980" providerId="LiveId" clId="{C34D9E12-6010-482C-841F-1671E9E39098}" dt="2025-10-12T18:08:02.818" v="1534" actId="14826"/>
          <ac:picMkLst>
            <pc:docMk/>
            <pc:sldMk cId="1719785907" sldId="262"/>
            <ac:picMk id="7" creationId="{07D9E6AC-74CE-D3F3-86B7-2178E9A07A32}"/>
          </ac:picMkLst>
        </pc:picChg>
      </pc:sldChg>
      <pc:sldChg chg="addSp delSp modSp add mod ord setBg">
        <pc:chgData name="James - Greening Spring Branch" userId="477e5e3a357b0980" providerId="LiveId" clId="{C34D9E12-6010-482C-841F-1671E9E39098}" dt="2025-10-13T10:49:19.497" v="5315" actId="207"/>
        <pc:sldMkLst>
          <pc:docMk/>
          <pc:sldMk cId="1966254247" sldId="262"/>
        </pc:sldMkLst>
        <pc:spChg chg="mod">
          <ac:chgData name="James - Greening Spring Branch" userId="477e5e3a357b0980" providerId="LiveId" clId="{C34D9E12-6010-482C-841F-1671E9E39098}" dt="2025-10-12T18:29:07.876" v="2022" actId="207"/>
          <ac:spMkLst>
            <pc:docMk/>
            <pc:sldMk cId="1966254247" sldId="262"/>
            <ac:spMk id="2" creationId="{C57B6FD3-51BC-FDF4-62BE-83D13A18981E}"/>
          </ac:spMkLst>
        </pc:spChg>
        <pc:spChg chg="mod">
          <ac:chgData name="James - Greening Spring Branch" userId="477e5e3a357b0980" providerId="LiveId" clId="{C34D9E12-6010-482C-841F-1671E9E39098}" dt="2025-10-12T18:29:07.876" v="2022" actId="207"/>
          <ac:spMkLst>
            <pc:docMk/>
            <pc:sldMk cId="1966254247" sldId="262"/>
            <ac:spMk id="3" creationId="{2F34BC4F-C488-A3B6-5643-ECAD95DADA78}"/>
          </ac:spMkLst>
        </pc:spChg>
        <pc:spChg chg="del mod">
          <ac:chgData name="James - Greening Spring Branch" userId="477e5e3a357b0980" providerId="LiveId" clId="{C34D9E12-6010-482C-841F-1671E9E39098}" dt="2025-10-12T18:12:52.803" v="1852"/>
          <ac:spMkLst>
            <pc:docMk/>
            <pc:sldMk cId="1966254247" sldId="262"/>
            <ac:spMk id="4" creationId="{DC8D3D5E-8224-2B93-B440-E041869D2E76}"/>
          </ac:spMkLst>
        </pc:spChg>
        <pc:spChg chg="add del mod ord">
          <ac:chgData name="James - Greening Spring Branch" userId="477e5e3a357b0980" providerId="LiveId" clId="{C34D9E12-6010-482C-841F-1671E9E39098}" dt="2025-10-12T18:34:48.465" v="2077" actId="478"/>
          <ac:spMkLst>
            <pc:docMk/>
            <pc:sldMk cId="1966254247" sldId="262"/>
            <ac:spMk id="8" creationId="{C71EBF72-0F2D-ACFD-32DD-96C3789179FE}"/>
          </ac:spMkLst>
        </pc:spChg>
        <pc:spChg chg="add del mod ord">
          <ac:chgData name="James - Greening Spring Branch" userId="477e5e3a357b0980" providerId="LiveId" clId="{C34D9E12-6010-482C-841F-1671E9E39098}" dt="2025-10-12T18:33:53.334" v="2068" actId="478"/>
          <ac:spMkLst>
            <pc:docMk/>
            <pc:sldMk cId="1966254247" sldId="262"/>
            <ac:spMk id="9" creationId="{AB348A97-1BCB-C1C3-F882-259296892672}"/>
          </ac:spMkLst>
        </pc:spChg>
        <pc:spChg chg="add del mod ord">
          <ac:chgData name="James - Greening Spring Branch" userId="477e5e3a357b0980" providerId="LiveId" clId="{C34D9E12-6010-482C-841F-1671E9E39098}" dt="2025-10-12T18:34:50.244" v="2078" actId="478"/>
          <ac:spMkLst>
            <pc:docMk/>
            <pc:sldMk cId="1966254247" sldId="262"/>
            <ac:spMk id="10" creationId="{1B55064F-9FAB-2497-86A5-6E99D8FAF744}"/>
          </ac:spMkLst>
        </pc:spChg>
        <pc:spChg chg="add del">
          <ac:chgData name="James - Greening Spring Branch" userId="477e5e3a357b0980" providerId="LiveId" clId="{C34D9E12-6010-482C-841F-1671E9E39098}" dt="2025-10-12T18:34:59.470" v="2080" actId="478"/>
          <ac:spMkLst>
            <pc:docMk/>
            <pc:sldMk cId="1966254247" sldId="262"/>
            <ac:spMk id="11" creationId="{ABC6576E-3057-608B-B0BC-42330D17B449}"/>
          </ac:spMkLst>
        </pc:spChg>
        <pc:spChg chg="add mod ord">
          <ac:chgData name="James - Greening Spring Branch" userId="477e5e3a357b0980" providerId="LiveId" clId="{C34D9E12-6010-482C-841F-1671E9E39098}" dt="2025-10-13T10:49:19.497" v="5315" actId="207"/>
          <ac:spMkLst>
            <pc:docMk/>
            <pc:sldMk cId="1966254247" sldId="262"/>
            <ac:spMk id="12" creationId="{310F6362-7E03-DE7D-67B9-6B148468B6EF}"/>
          </ac:spMkLst>
        </pc:spChg>
        <pc:spChg chg="add mod ord">
          <ac:chgData name="James - Greening Spring Branch" userId="477e5e3a357b0980" providerId="LiveId" clId="{C34D9E12-6010-482C-841F-1671E9E39098}" dt="2025-10-13T10:49:19.497" v="5315" actId="207"/>
          <ac:spMkLst>
            <pc:docMk/>
            <pc:sldMk cId="1966254247" sldId="262"/>
            <ac:spMk id="13" creationId="{30E48E6C-F87E-C125-983C-7897B91BDB7C}"/>
          </ac:spMkLst>
        </pc:spChg>
        <pc:picChg chg="add del mod ord">
          <ac:chgData name="James - Greening Spring Branch" userId="477e5e3a357b0980" providerId="LiveId" clId="{C34D9E12-6010-482C-841F-1671E9E39098}" dt="2025-10-12T18:26:57.741" v="2004" actId="478"/>
          <ac:picMkLst>
            <pc:docMk/>
            <pc:sldMk cId="1966254247" sldId="262"/>
            <ac:picMk id="6" creationId="{2DB35B29-77F9-7086-10D8-8748C05115A2}"/>
          </ac:picMkLst>
        </pc:picChg>
        <pc:picChg chg="add del mod">
          <ac:chgData name="James - Greening Spring Branch" userId="477e5e3a357b0980" providerId="LiveId" clId="{C34D9E12-6010-482C-841F-1671E9E39098}" dt="2025-10-12T18:28:44.946" v="2018" actId="478"/>
          <ac:picMkLst>
            <pc:docMk/>
            <pc:sldMk cId="1966254247" sldId="262"/>
            <ac:picMk id="7" creationId="{4637FF2E-7BFD-5FC3-C38D-8054652E1677}"/>
          </ac:picMkLst>
        </pc:picChg>
      </pc:sldChg>
      <pc:sldChg chg="addSp delSp modSp add del mod delAnim modAnim">
        <pc:chgData name="James - Greening Spring Branch" userId="477e5e3a357b0980" providerId="LiveId" clId="{C34D9E12-6010-482C-841F-1671E9E39098}" dt="2025-10-13T10:49:44.133" v="5317" actId="47"/>
        <pc:sldMkLst>
          <pc:docMk/>
          <pc:sldMk cId="1296165351" sldId="263"/>
        </pc:sldMkLst>
        <pc:spChg chg="mod">
          <ac:chgData name="James - Greening Spring Branch" userId="477e5e3a357b0980" providerId="LiveId" clId="{C34D9E12-6010-482C-841F-1671E9E39098}" dt="2025-10-12T18:13:58.663" v="1877" actId="20577"/>
          <ac:spMkLst>
            <pc:docMk/>
            <pc:sldMk cId="1296165351" sldId="263"/>
            <ac:spMk id="2" creationId="{7E6BD9FC-C7C9-58D4-690F-292C6560654B}"/>
          </ac:spMkLst>
        </pc:spChg>
        <pc:spChg chg="add del mod">
          <ac:chgData name="James - Greening Spring Branch" userId="477e5e3a357b0980" providerId="LiveId" clId="{C34D9E12-6010-482C-841F-1671E9E39098}" dt="2025-10-12T21:32:39.228" v="2340" actId="33524"/>
          <ac:spMkLst>
            <pc:docMk/>
            <pc:sldMk cId="1296165351" sldId="263"/>
            <ac:spMk id="3" creationId="{CFE2A118-C8DD-AE88-B4CE-0CB641F6A550}"/>
          </ac:spMkLst>
        </pc:spChg>
        <pc:spChg chg="add del mod">
          <ac:chgData name="James - Greening Spring Branch" userId="477e5e3a357b0980" providerId="LiveId" clId="{C34D9E12-6010-482C-841F-1671E9E39098}" dt="2025-10-12T18:16:06.119" v="1892"/>
          <ac:spMkLst>
            <pc:docMk/>
            <pc:sldMk cId="1296165351" sldId="263"/>
            <ac:spMk id="5" creationId="{8BEA707D-B548-73C7-138B-09936FB8D702}"/>
          </ac:spMkLst>
        </pc:spChg>
        <pc:graphicFrameChg chg="add del">
          <ac:chgData name="James - Greening Spring Branch" userId="477e5e3a357b0980" providerId="LiveId" clId="{C34D9E12-6010-482C-841F-1671E9E39098}" dt="2025-10-12T18:21:46.993" v="1946" actId="26606"/>
          <ac:graphicFrameMkLst>
            <pc:docMk/>
            <pc:sldMk cId="1296165351" sldId="263"/>
            <ac:graphicFrameMk id="27" creationId="{6B96AC38-0AE0-8EAA-9A96-B17421CAF48B}"/>
          </ac:graphicFrameMkLst>
        </pc:graphicFrameChg>
        <pc:picChg chg="add mod">
          <ac:chgData name="James - Greening Spring Branch" userId="477e5e3a357b0980" providerId="LiveId" clId="{C34D9E12-6010-482C-841F-1671E9E39098}" dt="2025-10-13T10:47:35.617" v="5312"/>
          <ac:picMkLst>
            <pc:docMk/>
            <pc:sldMk cId="1296165351" sldId="263"/>
            <ac:picMk id="4" creationId="{BD4CEC3E-18D9-FBD6-3806-640C9F0C79B2}"/>
          </ac:picMkLst>
        </pc:picChg>
        <pc:picChg chg="add del mod">
          <ac:chgData name="James - Greening Spring Branch" userId="477e5e3a357b0980" providerId="LiveId" clId="{C34D9E12-6010-482C-841F-1671E9E39098}" dt="2025-10-13T10:47:34.891" v="5311" actId="478"/>
          <ac:picMkLst>
            <pc:docMk/>
            <pc:sldMk cId="1296165351" sldId="263"/>
            <ac:picMk id="5" creationId="{7995763C-AEC6-8D16-0C2D-5AEF6213E01A}"/>
          </ac:picMkLst>
        </pc:picChg>
        <pc:picChg chg="add mod">
          <ac:chgData name="James - Greening Spring Branch" userId="477e5e3a357b0980" providerId="LiveId" clId="{C34D9E12-6010-482C-841F-1671E9E39098}" dt="2025-10-13T10:47:35.617" v="5312"/>
          <ac:picMkLst>
            <pc:docMk/>
            <pc:sldMk cId="1296165351" sldId="263"/>
            <ac:picMk id="6" creationId="{A1E20C0F-7F0C-424C-4D2D-55B1D199B398}"/>
          </ac:picMkLst>
        </pc:picChg>
        <pc:picChg chg="add del mod">
          <ac:chgData name="James - Greening Spring Branch" userId="477e5e3a357b0980" providerId="LiveId" clId="{C34D9E12-6010-482C-841F-1671E9E39098}" dt="2025-10-12T18:16:36.511" v="1894" actId="478"/>
          <ac:picMkLst>
            <pc:docMk/>
            <pc:sldMk cId="1296165351" sldId="263"/>
            <ac:picMk id="6" creationId="{FA6F5E62-665A-1763-7EC0-CEAE39838602}"/>
          </ac:picMkLst>
        </pc:picChg>
        <pc:picChg chg="add del mod">
          <ac:chgData name="James - Greening Spring Branch" userId="477e5e3a357b0980" providerId="LiveId" clId="{C34D9E12-6010-482C-841F-1671E9E39098}" dt="2025-10-12T22:27:34.110" v="2934" actId="478"/>
          <ac:picMkLst>
            <pc:docMk/>
            <pc:sldMk cId="1296165351" sldId="263"/>
            <ac:picMk id="7" creationId="{E0963A14-DF55-BB0D-06C9-26C22232B5C0}"/>
          </ac:picMkLst>
        </pc:picChg>
      </pc:sldChg>
      <pc:sldChg chg="addSp delSp modSp add del mod modAnim">
        <pc:chgData name="James - Greening Spring Branch" userId="477e5e3a357b0980" providerId="LiveId" clId="{C34D9E12-6010-482C-841F-1671E9E39098}" dt="2025-10-13T10:47:42.842" v="5313" actId="47"/>
        <pc:sldMkLst>
          <pc:docMk/>
          <pc:sldMk cId="2989484814" sldId="264"/>
        </pc:sldMkLst>
        <pc:spChg chg="add del mod">
          <ac:chgData name="James - Greening Spring Branch" userId="477e5e3a357b0980" providerId="LiveId" clId="{C34D9E12-6010-482C-841F-1671E9E39098}" dt="2025-10-12T18:22:17.128" v="1963" actId="20577"/>
          <ac:spMkLst>
            <pc:docMk/>
            <pc:sldMk cId="2989484814" sldId="264"/>
            <ac:spMk id="3" creationId="{1C1EC68A-C2F8-593D-DFCC-AACC51B85B87}"/>
          </ac:spMkLst>
        </pc:spChg>
        <pc:spChg chg="mod">
          <ac:chgData name="James - Greening Spring Branch" userId="477e5e3a357b0980" providerId="LiveId" clId="{C34D9E12-6010-482C-841F-1671E9E39098}" dt="2025-10-12T18:22:15.567" v="1960" actId="20577"/>
          <ac:spMkLst>
            <pc:docMk/>
            <pc:sldMk cId="2989484814" sldId="264"/>
            <ac:spMk id="25" creationId="{451508F4-3883-BB2B-43E9-4147E1ECCE45}"/>
          </ac:spMkLst>
        </pc:spChg>
        <pc:graphicFrameChg chg="add del">
          <ac:chgData name="James - Greening Spring Branch" userId="477e5e3a357b0980" providerId="LiveId" clId="{C34D9E12-6010-482C-841F-1671E9E39098}" dt="2025-10-12T18:20:58.578" v="1944" actId="26606"/>
          <ac:graphicFrameMkLst>
            <pc:docMk/>
            <pc:sldMk cId="2989484814" sldId="264"/>
            <ac:graphicFrameMk id="27" creationId="{3F4D1316-42F5-01B4-81AF-90C079C3487B}"/>
          </ac:graphicFrameMkLst>
        </pc:graphicFrameChg>
        <pc:picChg chg="add mod">
          <ac:chgData name="James - Greening Spring Branch" userId="477e5e3a357b0980" providerId="LiveId" clId="{C34D9E12-6010-482C-841F-1671E9E39098}" dt="2025-10-12T22:22:54.153" v="2890" actId="1076"/>
          <ac:picMkLst>
            <pc:docMk/>
            <pc:sldMk cId="2989484814" sldId="264"/>
            <ac:picMk id="5" creationId="{F0BBF1AC-A8B3-9C5D-EA50-8E84D621C6CA}"/>
          </ac:picMkLst>
        </pc:picChg>
        <pc:picChg chg="add del mod">
          <ac:chgData name="James - Greening Spring Branch" userId="477e5e3a357b0980" providerId="LiveId" clId="{C34D9E12-6010-482C-841F-1671E9E39098}" dt="2025-10-12T22:19:21.533" v="2850" actId="478"/>
          <ac:picMkLst>
            <pc:docMk/>
            <pc:sldMk cId="2989484814" sldId="264"/>
            <ac:picMk id="7" creationId="{E4349AA0-57A4-2A10-A544-1165ED97FF4E}"/>
          </ac:picMkLst>
        </pc:picChg>
        <pc:picChg chg="add mod">
          <ac:chgData name="James - Greening Spring Branch" userId="477e5e3a357b0980" providerId="LiveId" clId="{C34D9E12-6010-482C-841F-1671E9E39098}" dt="2025-10-12T22:23:04.119" v="2892" actId="1076"/>
          <ac:picMkLst>
            <pc:docMk/>
            <pc:sldMk cId="2989484814" sldId="264"/>
            <ac:picMk id="9" creationId="{A3B79BCB-C567-4A32-46B2-AD12C1EA0B54}"/>
          </ac:picMkLst>
        </pc:picChg>
        <pc:picChg chg="mod">
          <ac:chgData name="James - Greening Spring Branch" userId="477e5e3a357b0980" providerId="LiveId" clId="{C34D9E12-6010-482C-841F-1671E9E39098}" dt="2025-10-12T18:22:12.608" v="1957" actId="14826"/>
          <ac:picMkLst>
            <pc:docMk/>
            <pc:sldMk cId="2989484814" sldId="264"/>
            <ac:picMk id="24" creationId="{69FB95C1-2B24-9527-6C11-F3A2861F296F}"/>
          </ac:picMkLst>
        </pc:picChg>
      </pc:sldChg>
      <pc:sldChg chg="delSp modSp add mod ord">
        <pc:chgData name="James - Greening Spring Branch" userId="477e5e3a357b0980" providerId="LiveId" clId="{C34D9E12-6010-482C-841F-1671E9E39098}" dt="2025-10-12T21:39:54.846" v="2585" actId="403"/>
        <pc:sldMkLst>
          <pc:docMk/>
          <pc:sldMk cId="166168861" sldId="265"/>
        </pc:sldMkLst>
        <pc:spChg chg="mod">
          <ac:chgData name="James - Greening Spring Branch" userId="477e5e3a357b0980" providerId="LiveId" clId="{C34D9E12-6010-482C-841F-1671E9E39098}" dt="2025-10-12T21:34:39.379" v="2479" actId="20577"/>
          <ac:spMkLst>
            <pc:docMk/>
            <pc:sldMk cId="166168861" sldId="265"/>
            <ac:spMk id="2" creationId="{E21D4394-5378-2936-F79D-91F765FC2389}"/>
          </ac:spMkLst>
        </pc:spChg>
        <pc:spChg chg="mod">
          <ac:chgData name="James - Greening Spring Branch" userId="477e5e3a357b0980" providerId="LiveId" clId="{C34D9E12-6010-482C-841F-1671E9E39098}" dt="2025-10-12T21:39:54.846" v="2585" actId="403"/>
          <ac:spMkLst>
            <pc:docMk/>
            <pc:sldMk cId="166168861" sldId="265"/>
            <ac:spMk id="3" creationId="{E14405FF-655F-3CB4-6E6D-5E1C80A44372}"/>
          </ac:spMkLst>
        </pc:spChg>
        <pc:spChg chg="del mod">
          <ac:chgData name="James - Greening Spring Branch" userId="477e5e3a357b0980" providerId="LiveId" clId="{C34D9E12-6010-482C-841F-1671E9E39098}" dt="2025-10-12T21:37:16.764" v="2512"/>
          <ac:spMkLst>
            <pc:docMk/>
            <pc:sldMk cId="166168861" sldId="265"/>
            <ac:spMk id="4" creationId="{2CA6206E-737B-27A7-FDC8-20895B9D6279}"/>
          </ac:spMkLst>
        </pc:spChg>
      </pc:sldChg>
      <pc:sldChg chg="add del">
        <pc:chgData name="James - Greening Spring Branch" userId="477e5e3a357b0980" providerId="LiveId" clId="{C34D9E12-6010-482C-841F-1671E9E39098}" dt="2025-10-12T18:22:10.304" v="1955"/>
        <pc:sldMkLst>
          <pc:docMk/>
          <pc:sldMk cId="1771131031" sldId="265"/>
        </pc:sldMkLst>
      </pc:sldChg>
      <pc:sldChg chg="modSp add del mod">
        <pc:chgData name="James - Greening Spring Branch" userId="477e5e3a357b0980" providerId="LiveId" clId="{C34D9E12-6010-482C-841F-1671E9E39098}" dt="2025-10-12T21:34:04.929" v="2444" actId="47"/>
        <pc:sldMkLst>
          <pc:docMk/>
          <pc:sldMk cId="3214103198" sldId="265"/>
        </pc:sldMkLst>
        <pc:spChg chg="mod">
          <ac:chgData name="James - Greening Spring Branch" userId="477e5e3a357b0980" providerId="LiveId" clId="{C34D9E12-6010-482C-841F-1671E9E39098}" dt="2025-10-12T21:34:03.599" v="2443" actId="20577"/>
          <ac:spMkLst>
            <pc:docMk/>
            <pc:sldMk cId="3214103198" sldId="265"/>
            <ac:spMk id="3" creationId="{60B1E7F3-8F46-60A1-5951-D419CF768343}"/>
          </ac:spMkLst>
        </pc:spChg>
      </pc:sldChg>
      <pc:sldChg chg="modSp add del mod ord">
        <pc:chgData name="James - Greening Spring Branch" userId="477e5e3a357b0980" providerId="LiveId" clId="{C34D9E12-6010-482C-841F-1671E9E39098}" dt="2025-10-12T22:37:14.759" v="3131" actId="47"/>
        <pc:sldMkLst>
          <pc:docMk/>
          <pc:sldMk cId="1399587575" sldId="266"/>
        </pc:sldMkLst>
        <pc:spChg chg="mod">
          <ac:chgData name="James - Greening Spring Branch" userId="477e5e3a357b0980" providerId="LiveId" clId="{C34D9E12-6010-482C-841F-1671E9E39098}" dt="2025-10-12T22:37:12.581" v="3130" actId="20577"/>
          <ac:spMkLst>
            <pc:docMk/>
            <pc:sldMk cId="1399587575" sldId="266"/>
            <ac:spMk id="2" creationId="{33842A04-67BD-98EC-CC0E-140C5773F7A9}"/>
          </ac:spMkLst>
        </pc:spChg>
        <pc:spChg chg="mod">
          <ac:chgData name="James - Greening Spring Branch" userId="477e5e3a357b0980" providerId="LiveId" clId="{C34D9E12-6010-482C-841F-1671E9E39098}" dt="2025-10-12T21:39:37.193" v="2582" actId="20577"/>
          <ac:spMkLst>
            <pc:docMk/>
            <pc:sldMk cId="1399587575" sldId="266"/>
            <ac:spMk id="3" creationId="{2A8CD7DD-4EB3-1EDE-4A56-E206F024D04D}"/>
          </ac:spMkLst>
        </pc:spChg>
      </pc:sldChg>
      <pc:sldChg chg="add del">
        <pc:chgData name="James - Greening Spring Branch" userId="477e5e3a357b0980" providerId="LiveId" clId="{C34D9E12-6010-482C-841F-1671E9E39098}" dt="2025-10-12T18:22:07.634" v="1954"/>
        <pc:sldMkLst>
          <pc:docMk/>
          <pc:sldMk cId="3316249453" sldId="266"/>
        </pc:sldMkLst>
      </pc:sldChg>
      <pc:sldChg chg="add del">
        <pc:chgData name="James - Greening Spring Branch" userId="477e5e3a357b0980" providerId="LiveId" clId="{C34D9E12-6010-482C-841F-1671E9E39098}" dt="2025-10-12T18:22:06.510" v="1953"/>
        <pc:sldMkLst>
          <pc:docMk/>
          <pc:sldMk cId="888793666" sldId="267"/>
        </pc:sldMkLst>
      </pc:sldChg>
      <pc:sldChg chg="modSp add mod">
        <pc:chgData name="James - Greening Spring Branch" userId="477e5e3a357b0980" providerId="LiveId" clId="{C34D9E12-6010-482C-841F-1671E9E39098}" dt="2025-10-12T22:28:44.704" v="2938" actId="20577"/>
        <pc:sldMkLst>
          <pc:docMk/>
          <pc:sldMk cId="2410045761" sldId="267"/>
        </pc:sldMkLst>
        <pc:spChg chg="mod">
          <ac:chgData name="James - Greening Spring Branch" userId="477e5e3a357b0980" providerId="LiveId" clId="{C34D9E12-6010-482C-841F-1671E9E39098}" dt="2025-10-12T22:28:44.704" v="2938" actId="20577"/>
          <ac:spMkLst>
            <pc:docMk/>
            <pc:sldMk cId="2410045761" sldId="267"/>
            <ac:spMk id="3" creationId="{36E1080A-2FFF-B9AD-238F-D3EDBB2EAA5E}"/>
          </ac:spMkLst>
        </pc:spChg>
      </pc:sldChg>
      <pc:sldChg chg="add del">
        <pc:chgData name="James - Greening Spring Branch" userId="477e5e3a357b0980" providerId="LiveId" clId="{C34D9E12-6010-482C-841F-1671E9E39098}" dt="2025-10-12T18:22:06.098" v="1952"/>
        <pc:sldMkLst>
          <pc:docMk/>
          <pc:sldMk cId="2201919261" sldId="268"/>
        </pc:sldMkLst>
      </pc:sldChg>
      <pc:sldChg chg="addSp delSp modSp add mod">
        <pc:chgData name="James - Greening Spring Branch" userId="477e5e3a357b0980" providerId="LiveId" clId="{C34D9E12-6010-482C-841F-1671E9E39098}" dt="2025-10-12T23:03:43.169" v="3930" actId="1076"/>
        <pc:sldMkLst>
          <pc:docMk/>
          <pc:sldMk cId="2641291366" sldId="268"/>
        </pc:sldMkLst>
        <pc:spChg chg="mod">
          <ac:chgData name="James - Greening Spring Branch" userId="477e5e3a357b0980" providerId="LiveId" clId="{C34D9E12-6010-482C-841F-1671E9E39098}" dt="2025-10-12T23:03:08.639" v="3922" actId="20577"/>
          <ac:spMkLst>
            <pc:docMk/>
            <pc:sldMk cId="2641291366" sldId="268"/>
            <ac:spMk id="2" creationId="{21BC7462-4C3E-29E2-80BD-CF55BCDEE27C}"/>
          </ac:spMkLst>
        </pc:spChg>
        <pc:spChg chg="mod">
          <ac:chgData name="James - Greening Spring Branch" userId="477e5e3a357b0980" providerId="LiveId" clId="{C34D9E12-6010-482C-841F-1671E9E39098}" dt="2025-10-12T22:57:43.118" v="3853" actId="313"/>
          <ac:spMkLst>
            <pc:docMk/>
            <pc:sldMk cId="2641291366" sldId="268"/>
            <ac:spMk id="3" creationId="{CC33687C-23A7-5F72-4161-A80F620C513B}"/>
          </ac:spMkLst>
        </pc:spChg>
        <pc:picChg chg="add del mod">
          <ac:chgData name="James - Greening Spring Branch" userId="477e5e3a357b0980" providerId="LiveId" clId="{C34D9E12-6010-482C-841F-1671E9E39098}" dt="2025-10-12T23:02:33.875" v="3887" actId="478"/>
          <ac:picMkLst>
            <pc:docMk/>
            <pc:sldMk cId="2641291366" sldId="268"/>
            <ac:picMk id="5" creationId="{3FEB6F49-D2D6-E38A-1AE5-6869C988E67B}"/>
          </ac:picMkLst>
        </pc:picChg>
        <pc:picChg chg="add mod">
          <ac:chgData name="James - Greening Spring Branch" userId="477e5e3a357b0980" providerId="LiveId" clId="{C34D9E12-6010-482C-841F-1671E9E39098}" dt="2025-10-12T23:03:43.169" v="3930" actId="1076"/>
          <ac:picMkLst>
            <pc:docMk/>
            <pc:sldMk cId="2641291366" sldId="268"/>
            <ac:picMk id="7" creationId="{2D13A87C-DA52-08A5-88D4-B9069E397D04}"/>
          </ac:picMkLst>
        </pc:picChg>
        <pc:picChg chg="add mod">
          <ac:chgData name="James - Greening Spring Branch" userId="477e5e3a357b0980" providerId="LiveId" clId="{C34D9E12-6010-482C-841F-1671E9E39098}" dt="2025-10-12T23:03:29.216" v="3928" actId="1076"/>
          <ac:picMkLst>
            <pc:docMk/>
            <pc:sldMk cId="2641291366" sldId="268"/>
            <ac:picMk id="9" creationId="{567A499F-F6E8-B33B-AE92-49ED46483630}"/>
          </ac:picMkLst>
        </pc:picChg>
      </pc:sldChg>
      <pc:sldChg chg="modSp add mod ord">
        <pc:chgData name="James - Greening Spring Branch" userId="477e5e3a357b0980" providerId="LiveId" clId="{C34D9E12-6010-482C-841F-1671E9E39098}" dt="2025-10-12T23:28:11.679" v="3985" actId="1076"/>
        <pc:sldMkLst>
          <pc:docMk/>
          <pc:sldMk cId="4236092976" sldId="269"/>
        </pc:sldMkLst>
        <pc:spChg chg="mod">
          <ac:chgData name="James - Greening Spring Branch" userId="477e5e3a357b0980" providerId="LiveId" clId="{C34D9E12-6010-482C-841F-1671E9E39098}" dt="2025-10-12T23:28:11.679" v="3985" actId="1076"/>
          <ac:spMkLst>
            <pc:docMk/>
            <pc:sldMk cId="4236092976" sldId="269"/>
            <ac:spMk id="2" creationId="{DA7BA772-0DAF-7CC4-31B6-53B32A3FFBB7}"/>
          </ac:spMkLst>
        </pc:spChg>
        <pc:spChg chg="mod">
          <ac:chgData name="James - Greening Spring Branch" userId="477e5e3a357b0980" providerId="LiveId" clId="{C34D9E12-6010-482C-841F-1671E9E39098}" dt="2025-10-12T22:42:16.691" v="3812" actId="313"/>
          <ac:spMkLst>
            <pc:docMk/>
            <pc:sldMk cId="4236092976" sldId="269"/>
            <ac:spMk id="3" creationId="{BDBCD861-E44E-EA92-785D-B3E3AF37E5CB}"/>
          </ac:spMkLst>
        </pc:spChg>
      </pc:sldChg>
      <pc:sldChg chg="addSp delSp modSp add mod">
        <pc:chgData name="James - Greening Spring Branch" userId="477e5e3a357b0980" providerId="LiveId" clId="{C34D9E12-6010-482C-841F-1671E9E39098}" dt="2025-10-12T23:28:19.457" v="3986"/>
        <pc:sldMkLst>
          <pc:docMk/>
          <pc:sldMk cId="3058478774" sldId="270"/>
        </pc:sldMkLst>
        <pc:spChg chg="mod">
          <ac:chgData name="James - Greening Spring Branch" userId="477e5e3a357b0980" providerId="LiveId" clId="{C34D9E12-6010-482C-841F-1671E9E39098}" dt="2025-10-12T23:27:19.734" v="3977" actId="113"/>
          <ac:spMkLst>
            <pc:docMk/>
            <pc:sldMk cId="3058478774" sldId="270"/>
            <ac:spMk id="3" creationId="{8CC069BA-B79C-724F-ED6F-04CEB0E73CF0}"/>
          </ac:spMkLst>
        </pc:spChg>
        <pc:spChg chg="add mod">
          <ac:chgData name="James - Greening Spring Branch" userId="477e5e3a357b0980" providerId="LiveId" clId="{C34D9E12-6010-482C-841F-1671E9E39098}" dt="2025-10-12T23:28:19.457" v="3986"/>
          <ac:spMkLst>
            <pc:docMk/>
            <pc:sldMk cId="3058478774" sldId="270"/>
            <ac:spMk id="5" creationId="{6F35CC34-F3D0-BC7B-BBF2-A48B96521CBB}"/>
          </ac:spMkLst>
        </pc:spChg>
        <pc:spChg chg="del mod">
          <ac:chgData name="James - Greening Spring Branch" userId="477e5e3a357b0980" providerId="LiveId" clId="{C34D9E12-6010-482C-841F-1671E9E39098}" dt="2025-10-12T23:28:03.055" v="3983"/>
          <ac:spMkLst>
            <pc:docMk/>
            <pc:sldMk cId="3058478774" sldId="270"/>
            <ac:spMk id="25" creationId="{FF674991-0E66-CB43-5DAC-DBCAA7292283}"/>
          </ac:spMkLst>
        </pc:spChg>
        <pc:picChg chg="add mod">
          <ac:chgData name="James - Greening Spring Branch" userId="477e5e3a357b0980" providerId="LiveId" clId="{C34D9E12-6010-482C-841F-1671E9E39098}" dt="2025-10-12T23:28:19.457" v="3986"/>
          <ac:picMkLst>
            <pc:docMk/>
            <pc:sldMk cId="3058478774" sldId="270"/>
            <ac:picMk id="4" creationId="{6E6DF1A2-9B33-2767-20F0-2528EAE7E7F2}"/>
          </ac:picMkLst>
        </pc:picChg>
        <pc:picChg chg="del">
          <ac:chgData name="James - Greening Spring Branch" userId="477e5e3a357b0980" providerId="LiveId" clId="{C34D9E12-6010-482C-841F-1671E9E39098}" dt="2025-10-12T23:14:43.064" v="3933" actId="478"/>
          <ac:picMkLst>
            <pc:docMk/>
            <pc:sldMk cId="3058478774" sldId="270"/>
            <ac:picMk id="7" creationId="{AE5F822F-9FA6-006B-5973-521EE00586B8}"/>
          </ac:picMkLst>
        </pc:picChg>
        <pc:picChg chg="del">
          <ac:chgData name="James - Greening Spring Branch" userId="477e5e3a357b0980" providerId="LiveId" clId="{C34D9E12-6010-482C-841F-1671E9E39098}" dt="2025-10-12T23:14:42.300" v="3932" actId="478"/>
          <ac:picMkLst>
            <pc:docMk/>
            <pc:sldMk cId="3058478774" sldId="270"/>
            <ac:picMk id="9" creationId="{A23C55C7-8D09-B5A0-358B-4E9CB9B928FE}"/>
          </ac:picMkLst>
        </pc:picChg>
        <pc:picChg chg="del">
          <ac:chgData name="James - Greening Spring Branch" userId="477e5e3a357b0980" providerId="LiveId" clId="{C34D9E12-6010-482C-841F-1671E9E39098}" dt="2025-10-12T23:28:00.596" v="3979" actId="478"/>
          <ac:picMkLst>
            <pc:docMk/>
            <pc:sldMk cId="3058478774" sldId="270"/>
            <ac:picMk id="24" creationId="{CAFC74CB-E691-AC8A-CFD3-C19B52591C1B}"/>
          </ac:picMkLst>
        </pc:picChg>
      </pc:sldChg>
      <pc:sldChg chg="addSp delSp modSp add mod">
        <pc:chgData name="James - Greening Spring Branch" userId="477e5e3a357b0980" providerId="LiveId" clId="{C34D9E12-6010-482C-841F-1671E9E39098}" dt="2025-10-12T23:35:23.006" v="4371" actId="478"/>
        <pc:sldMkLst>
          <pc:docMk/>
          <pc:sldMk cId="350614692" sldId="271"/>
        </pc:sldMkLst>
        <pc:spChg chg="mod">
          <ac:chgData name="James - Greening Spring Branch" userId="477e5e3a357b0980" providerId="LiveId" clId="{C34D9E12-6010-482C-841F-1671E9E39098}" dt="2025-10-12T23:29:00.976" v="4019" actId="20577"/>
          <ac:spMkLst>
            <pc:docMk/>
            <pc:sldMk cId="350614692" sldId="271"/>
            <ac:spMk id="2" creationId="{0D1C1070-A0EA-12D6-C251-84FEC12EE4BA}"/>
          </ac:spMkLst>
        </pc:spChg>
        <pc:spChg chg="mod">
          <ac:chgData name="James - Greening Spring Branch" userId="477e5e3a357b0980" providerId="LiveId" clId="{C34D9E12-6010-482C-841F-1671E9E39098}" dt="2025-10-12T23:34:10.376" v="4355" actId="20577"/>
          <ac:spMkLst>
            <pc:docMk/>
            <pc:sldMk cId="350614692" sldId="271"/>
            <ac:spMk id="3" creationId="{F9629D00-ED50-6838-01F3-1255323BFAB2}"/>
          </ac:spMkLst>
        </pc:spChg>
        <pc:spChg chg="add del mod">
          <ac:chgData name="James - Greening Spring Branch" userId="477e5e3a357b0980" providerId="LiveId" clId="{C34D9E12-6010-482C-841F-1671E9E39098}" dt="2025-10-12T23:34:28.260" v="4359" actId="478"/>
          <ac:spMkLst>
            <pc:docMk/>
            <pc:sldMk cId="350614692" sldId="271"/>
            <ac:spMk id="5" creationId="{0F2DED4C-78E5-634F-6D55-4038D98B1617}"/>
          </ac:spMkLst>
        </pc:spChg>
        <pc:spChg chg="add del">
          <ac:chgData name="James - Greening Spring Branch" userId="477e5e3a357b0980" providerId="LiveId" clId="{C34D9E12-6010-482C-841F-1671E9E39098}" dt="2025-10-12T23:35:23.006" v="4371" actId="478"/>
          <ac:spMkLst>
            <pc:docMk/>
            <pc:sldMk cId="350614692" sldId="271"/>
            <ac:spMk id="7" creationId="{D9A97F68-D3A0-226B-8F00-5AF03FD1EBBA}"/>
          </ac:spMkLst>
        </pc:spChg>
        <pc:spChg chg="mod">
          <ac:chgData name="James - Greening Spring Branch" userId="477e5e3a357b0980" providerId="LiveId" clId="{C34D9E12-6010-482C-841F-1671E9E39098}" dt="2025-10-12T23:34:34.128" v="4368" actId="20577"/>
          <ac:spMkLst>
            <pc:docMk/>
            <pc:sldMk cId="350614692" sldId="271"/>
            <ac:spMk id="25" creationId="{D2B162D3-218D-5EB8-B922-287878745C18}"/>
          </ac:spMkLst>
        </pc:spChg>
        <pc:picChg chg="mod">
          <ac:chgData name="James - Greening Spring Branch" userId="477e5e3a357b0980" providerId="LiveId" clId="{C34D9E12-6010-482C-841F-1671E9E39098}" dt="2025-10-12T23:35:10.936" v="4369" actId="14826"/>
          <ac:picMkLst>
            <pc:docMk/>
            <pc:sldMk cId="350614692" sldId="271"/>
            <ac:picMk id="24" creationId="{7D6EFCC8-04DA-DF2E-BA4F-11315EA774AB}"/>
          </ac:picMkLst>
        </pc:picChg>
      </pc:sldChg>
      <pc:sldChg chg="addSp delSp modSp add mod">
        <pc:chgData name="James - Greening Spring Branch" userId="477e5e3a357b0980" providerId="LiveId" clId="{C34D9E12-6010-482C-841F-1671E9E39098}" dt="2025-10-12T23:28:28.689" v="3992"/>
        <pc:sldMkLst>
          <pc:docMk/>
          <pc:sldMk cId="1605294068" sldId="272"/>
        </pc:sldMkLst>
        <pc:spChg chg="add mod">
          <ac:chgData name="James - Greening Spring Branch" userId="477e5e3a357b0980" providerId="LiveId" clId="{C34D9E12-6010-482C-841F-1671E9E39098}" dt="2025-10-12T23:28:28.689" v="3992"/>
          <ac:spMkLst>
            <pc:docMk/>
            <pc:sldMk cId="1605294068" sldId="272"/>
            <ac:spMk id="5" creationId="{4BFB76B7-BB4A-2117-E87B-178117FF01FC}"/>
          </ac:spMkLst>
        </pc:spChg>
        <pc:spChg chg="del mod">
          <ac:chgData name="James - Greening Spring Branch" userId="477e5e3a357b0980" providerId="LiveId" clId="{C34D9E12-6010-482C-841F-1671E9E39098}" dt="2025-10-12T23:28:28.107" v="3991"/>
          <ac:spMkLst>
            <pc:docMk/>
            <pc:sldMk cId="1605294068" sldId="272"/>
            <ac:spMk id="25" creationId="{982D45A2-7955-D7FC-1E16-FA501A13F5DC}"/>
          </ac:spMkLst>
        </pc:spChg>
        <pc:picChg chg="add mod">
          <ac:chgData name="James - Greening Spring Branch" userId="477e5e3a357b0980" providerId="LiveId" clId="{C34D9E12-6010-482C-841F-1671E9E39098}" dt="2025-10-12T23:28:28.689" v="3992"/>
          <ac:picMkLst>
            <pc:docMk/>
            <pc:sldMk cId="1605294068" sldId="272"/>
            <ac:picMk id="4" creationId="{259A43C7-6D0A-5A16-FED8-E940CBC477E6}"/>
          </ac:picMkLst>
        </pc:picChg>
        <pc:picChg chg="del mod">
          <ac:chgData name="James - Greening Spring Branch" userId="477e5e3a357b0980" providerId="LiveId" clId="{C34D9E12-6010-482C-841F-1671E9E39098}" dt="2025-10-12T23:28:25.706" v="3988" actId="478"/>
          <ac:picMkLst>
            <pc:docMk/>
            <pc:sldMk cId="1605294068" sldId="272"/>
            <ac:picMk id="24" creationId="{9590A6BE-1BEC-D361-2BAB-FD8788D3D305}"/>
          </ac:picMkLst>
        </pc:picChg>
      </pc:sldChg>
      <pc:sldChg chg="addSp delSp modSp add mod">
        <pc:chgData name="James - Greening Spring Branch" userId="477e5e3a357b0980" providerId="LiveId" clId="{C34D9E12-6010-482C-841F-1671E9E39098}" dt="2025-10-12T23:49:12.634" v="4887" actId="20577"/>
        <pc:sldMkLst>
          <pc:docMk/>
          <pc:sldMk cId="714720375" sldId="273"/>
        </pc:sldMkLst>
        <pc:spChg chg="mod">
          <ac:chgData name="James - Greening Spring Branch" userId="477e5e3a357b0980" providerId="LiveId" clId="{C34D9E12-6010-482C-841F-1671E9E39098}" dt="2025-10-12T23:36:23.371" v="4447" actId="20577"/>
          <ac:spMkLst>
            <pc:docMk/>
            <pc:sldMk cId="714720375" sldId="273"/>
            <ac:spMk id="2" creationId="{BE50A712-C7D2-07F9-0FFC-121F10016B19}"/>
          </ac:spMkLst>
        </pc:spChg>
        <pc:spChg chg="mod">
          <ac:chgData name="James - Greening Spring Branch" userId="477e5e3a357b0980" providerId="LiveId" clId="{C34D9E12-6010-482C-841F-1671E9E39098}" dt="2025-10-12T23:49:12.634" v="4887" actId="20577"/>
          <ac:spMkLst>
            <pc:docMk/>
            <pc:sldMk cId="714720375" sldId="273"/>
            <ac:spMk id="3" creationId="{569EF504-645A-53B4-053C-BB4300A4FE69}"/>
          </ac:spMkLst>
        </pc:spChg>
        <pc:spChg chg="add del mod">
          <ac:chgData name="James - Greening Spring Branch" userId="477e5e3a357b0980" providerId="LiveId" clId="{C34D9E12-6010-482C-841F-1671E9E39098}" dt="2025-10-12T23:36:18.978" v="4440" actId="47"/>
          <ac:spMkLst>
            <pc:docMk/>
            <pc:sldMk cId="714720375" sldId="273"/>
            <ac:spMk id="25" creationId="{2C858CC0-5D89-F61C-7DC5-B524FC6E4F7E}"/>
          </ac:spMkLst>
        </pc:spChg>
        <pc:picChg chg="del mod">
          <ac:chgData name="James - Greening Spring Branch" userId="477e5e3a357b0980" providerId="LiveId" clId="{C34D9E12-6010-482C-841F-1671E9E39098}" dt="2025-10-12T23:36:16.044" v="4437" actId="478"/>
          <ac:picMkLst>
            <pc:docMk/>
            <pc:sldMk cId="714720375" sldId="273"/>
            <ac:picMk id="24" creationId="{F8F6DDA9-7B39-41B9-978D-9BE9D8ABE8CD}"/>
          </ac:picMkLst>
        </pc:picChg>
      </pc:sldChg>
      <pc:sldChg chg="addSp delSp modSp add mod ord delAnim">
        <pc:chgData name="James - Greening Spring Branch" userId="477e5e3a357b0980" providerId="LiveId" clId="{C34D9E12-6010-482C-841F-1671E9E39098}" dt="2025-10-12T23:58:41.392" v="5282" actId="14100"/>
        <pc:sldMkLst>
          <pc:docMk/>
          <pc:sldMk cId="4216379535" sldId="274"/>
        </pc:sldMkLst>
        <pc:spChg chg="mod">
          <ac:chgData name="James - Greening Spring Branch" userId="477e5e3a357b0980" providerId="LiveId" clId="{C34D9E12-6010-482C-841F-1671E9E39098}" dt="2025-10-12T23:51:22.386" v="5221" actId="20577"/>
          <ac:spMkLst>
            <pc:docMk/>
            <pc:sldMk cId="4216379535" sldId="274"/>
            <ac:spMk id="2" creationId="{4167B54D-1A42-6AF3-7D54-6F35EB4C355D}"/>
          </ac:spMkLst>
        </pc:spChg>
        <pc:spChg chg="mod">
          <ac:chgData name="James - Greening Spring Branch" userId="477e5e3a357b0980" providerId="LiveId" clId="{C34D9E12-6010-482C-841F-1671E9E39098}" dt="2025-10-12T23:51:32.204" v="5225" actId="33524"/>
          <ac:spMkLst>
            <pc:docMk/>
            <pc:sldMk cId="4216379535" sldId="274"/>
            <ac:spMk id="3" creationId="{DB5771A7-1E10-CAA4-93DA-0B2D00358323}"/>
          </ac:spMkLst>
        </pc:spChg>
        <pc:picChg chg="del">
          <ac:chgData name="James - Greening Spring Branch" userId="477e5e3a357b0980" providerId="LiveId" clId="{C34D9E12-6010-482C-841F-1671E9E39098}" dt="2025-10-12T23:51:18.385" v="5218" actId="478"/>
          <ac:picMkLst>
            <pc:docMk/>
            <pc:sldMk cId="4216379535" sldId="274"/>
            <ac:picMk id="4" creationId="{616A06D6-83C0-4FEA-E49A-737C79E5CE46}"/>
          </ac:picMkLst>
        </pc:picChg>
        <pc:picChg chg="del">
          <ac:chgData name="James - Greening Spring Branch" userId="477e5e3a357b0980" providerId="LiveId" clId="{C34D9E12-6010-482C-841F-1671E9E39098}" dt="2025-10-12T23:49:35.766" v="4891" actId="478"/>
          <ac:picMkLst>
            <pc:docMk/>
            <pc:sldMk cId="4216379535" sldId="274"/>
            <ac:picMk id="7" creationId="{2F329F91-799C-AC76-990F-7435560EAFC9}"/>
          </ac:picMkLst>
        </pc:picChg>
        <pc:picChg chg="add del mod">
          <ac:chgData name="James - Greening Spring Branch" userId="477e5e3a357b0980" providerId="LiveId" clId="{C34D9E12-6010-482C-841F-1671E9E39098}" dt="2025-10-12T23:54:03.006" v="5233" actId="478"/>
          <ac:picMkLst>
            <pc:docMk/>
            <pc:sldMk cId="4216379535" sldId="274"/>
            <ac:picMk id="8" creationId="{5CA3F5F4-9AE9-706B-5EC4-982F96D48D0C}"/>
          </ac:picMkLst>
        </pc:picChg>
        <pc:picChg chg="del">
          <ac:chgData name="James - Greening Spring Branch" userId="477e5e3a357b0980" providerId="LiveId" clId="{C34D9E12-6010-482C-841F-1671E9E39098}" dt="2025-10-12T23:51:17.337" v="5217" actId="478"/>
          <ac:picMkLst>
            <pc:docMk/>
            <pc:sldMk cId="4216379535" sldId="274"/>
            <ac:picMk id="9" creationId="{A1C5A38F-75D9-FEA4-6709-190E2FF63C5F}"/>
          </ac:picMkLst>
        </pc:picChg>
        <pc:picChg chg="add del mod">
          <ac:chgData name="James - Greening Spring Branch" userId="477e5e3a357b0980" providerId="LiveId" clId="{C34D9E12-6010-482C-841F-1671E9E39098}" dt="2025-10-12T23:54:01.184" v="5232" actId="478"/>
          <ac:picMkLst>
            <pc:docMk/>
            <pc:sldMk cId="4216379535" sldId="274"/>
            <ac:picMk id="11" creationId="{4C720419-5AC4-E678-7E83-3B68E34366F2}"/>
          </ac:picMkLst>
        </pc:picChg>
        <pc:picChg chg="add mod">
          <ac:chgData name="James - Greening Spring Branch" userId="477e5e3a357b0980" providerId="LiveId" clId="{C34D9E12-6010-482C-841F-1671E9E39098}" dt="2025-10-12T23:54:48.117" v="5241" actId="1440"/>
          <ac:picMkLst>
            <pc:docMk/>
            <pc:sldMk cId="4216379535" sldId="274"/>
            <ac:picMk id="13" creationId="{E49F139B-087B-82B4-910C-7C859E5B9F62}"/>
          </ac:picMkLst>
        </pc:picChg>
        <pc:picChg chg="add mod">
          <ac:chgData name="James - Greening Spring Branch" userId="477e5e3a357b0980" providerId="LiveId" clId="{C34D9E12-6010-482C-841F-1671E9E39098}" dt="2025-10-12T23:58:20.058" v="5273"/>
          <ac:picMkLst>
            <pc:docMk/>
            <pc:sldMk cId="4216379535" sldId="274"/>
            <ac:picMk id="15" creationId="{2B09C5ED-14E2-5311-109F-4B821B750AB9}"/>
          </ac:picMkLst>
        </pc:picChg>
        <pc:picChg chg="add mod">
          <ac:chgData name="James - Greening Spring Branch" userId="477e5e3a357b0980" providerId="LiveId" clId="{C34D9E12-6010-482C-841F-1671E9E39098}" dt="2025-10-12T23:58:41.392" v="5282" actId="14100"/>
          <ac:picMkLst>
            <pc:docMk/>
            <pc:sldMk cId="4216379535" sldId="274"/>
            <ac:picMk id="17" creationId="{1CB196E8-3466-62AF-964B-F1F0345EDAF3}"/>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98CD09C6-3BDA-49B4-A7AB-1AC9C7B49187}" type="datetimeFigureOut">
              <a:rPr lang="en-US" smtClean="0"/>
              <a:t>10/13/2025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86627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89941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333439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C8504B7-9101-4304-B74E-B988A4B6C83D}"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0564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96356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8CD09C6-3BDA-49B4-A7AB-1AC9C7B4918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1735759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8CD09C6-3BDA-49B4-A7AB-1AC9C7B4918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4178315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D09C6-3BDA-49B4-A7AB-1AC9C7B4918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549285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98CD09C6-3BDA-49B4-A7AB-1AC9C7B49187}" type="datetimeFigureOut">
              <a:rPr lang="en-US" smtClean="0"/>
              <a:t>10/13/2025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216302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D09C6-3BDA-49B4-A7AB-1AC9C7B4918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412228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8CD09C6-3BDA-49B4-A7AB-1AC9C7B49187}" type="datetimeFigureOut">
              <a:rPr lang="en-US" smtClean="0"/>
              <a:t>10/13/2025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45284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11616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D09C6-3BDA-49B4-A7AB-1AC9C7B4918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69313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D09C6-3BDA-49B4-A7AB-1AC9C7B4918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34226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D09C6-3BDA-49B4-A7AB-1AC9C7B4918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138419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89214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D09C6-3BDA-49B4-A7AB-1AC9C7B4918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504B7-9101-4304-B74E-B988A4B6C83D}" type="slidenum">
              <a:rPr lang="en-US" smtClean="0"/>
              <a:t>‹#›</a:t>
            </a:fld>
            <a:endParaRPr lang="en-US"/>
          </a:p>
        </p:txBody>
      </p:sp>
    </p:spTree>
    <p:extLst>
      <p:ext uri="{BB962C8B-B14F-4D97-AF65-F5344CB8AC3E}">
        <p14:creationId xmlns:p14="http://schemas.microsoft.com/office/powerpoint/2010/main" val="388352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8CD09C6-3BDA-49B4-A7AB-1AC9C7B49187}" type="datetimeFigureOut">
              <a:rPr lang="en-US" smtClean="0"/>
              <a:t>10/13/2025</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8504B7-9101-4304-B74E-B988A4B6C83D}" type="slidenum">
              <a:rPr lang="en-US" smtClean="0"/>
              <a:t>‹#›</a:t>
            </a:fld>
            <a:endParaRPr lang="en-US"/>
          </a:p>
        </p:txBody>
      </p:sp>
    </p:spTree>
    <p:extLst>
      <p:ext uri="{BB962C8B-B14F-4D97-AF65-F5344CB8AC3E}">
        <p14:creationId xmlns:p14="http://schemas.microsoft.com/office/powerpoint/2010/main" val="29329877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0.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5.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worldwildlife.org/pages/green-tips.%20Accessed%2011%20Oct.%20202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video" Target="https://www.youtube.com/embed/yP7e8h8-8Fo?feature=oembed" TargetMode="Externa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rPIYafQnQDg?start=4&amp;feature=oembed" TargetMode="Externa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15.sv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hyperlink" Target="https://www.resonanceglobal.com/blog/un-cop15-biodiversity-summit-closes-with-30-by-30-commitment-to-halt-species-loss"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8.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0A05-E287-18D1-F759-A51A09C2B663}"/>
              </a:ext>
            </a:extLst>
          </p:cNvPr>
          <p:cNvSpPr>
            <a:spLocks noGrp="1"/>
          </p:cNvSpPr>
          <p:nvPr>
            <p:ph type="ctrTitle"/>
          </p:nvPr>
        </p:nvSpPr>
        <p:spPr/>
        <p:txBody>
          <a:bodyPr/>
          <a:lstStyle/>
          <a:p>
            <a:r>
              <a:rPr lang="en-US" dirty="0"/>
              <a:t>Biodiversity</a:t>
            </a:r>
          </a:p>
        </p:txBody>
      </p:sp>
      <p:sp>
        <p:nvSpPr>
          <p:cNvPr id="3" name="Subtitle 2">
            <a:extLst>
              <a:ext uri="{FF2B5EF4-FFF2-40B4-BE49-F238E27FC236}">
                <a16:creationId xmlns:a16="http://schemas.microsoft.com/office/drawing/2014/main" id="{685C4DC7-B461-9D30-339C-BD2ED7D2E2DC}"/>
              </a:ext>
            </a:extLst>
          </p:cNvPr>
          <p:cNvSpPr>
            <a:spLocks noGrp="1"/>
          </p:cNvSpPr>
          <p:nvPr>
            <p:ph type="subTitle" idx="1"/>
          </p:nvPr>
        </p:nvSpPr>
        <p:spPr/>
        <p:txBody>
          <a:bodyPr/>
          <a:lstStyle/>
          <a:p>
            <a:r>
              <a:rPr lang="en-US" dirty="0"/>
              <a:t>Introductory Level</a:t>
            </a:r>
          </a:p>
        </p:txBody>
      </p:sp>
      <p:pic>
        <p:nvPicPr>
          <p:cNvPr id="5" name="Picture 4">
            <a:extLst>
              <a:ext uri="{FF2B5EF4-FFF2-40B4-BE49-F238E27FC236}">
                <a16:creationId xmlns:a16="http://schemas.microsoft.com/office/drawing/2014/main" id="{46ADB57D-C21C-1863-0EA7-D6F1DFD288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446" b="98515" l="0" r="93849">
                        <a14:foregroundMark x1="41325" y1="20297" x2="41325" y2="20297"/>
                        <a14:foregroundMark x1="34700" y1="21287" x2="27760" y2="32178"/>
                        <a14:foregroundMark x1="29968" y1="29703" x2="45584" y2="25743"/>
                        <a14:foregroundMark x1="45584" y1="25743" x2="72397" y2="31188"/>
                        <a14:foregroundMark x1="6940" y1="38119" x2="9306" y2="55446"/>
                        <a14:foregroundMark x1="11356" y1="33663" x2="16404" y2="56931"/>
                        <a14:foregroundMark x1="11356" y1="33663" x2="6151" y2="51485"/>
                        <a14:foregroundMark x1="10095" y1="29703" x2="16404" y2="51485"/>
                        <a14:foregroundMark x1="14826" y1="22772" x2="15773" y2="48515"/>
                        <a14:foregroundMark x1="9937" y1="24257" x2="9937" y2="56436"/>
                        <a14:foregroundMark x1="6940" y1="31188" x2="4732" y2="68812"/>
                        <a14:foregroundMark x1="7098" y1="32178" x2="7413" y2="67327"/>
                        <a14:foregroundMark x1="6940" y1="32178" x2="0" y2="62376"/>
                        <a14:foregroundMark x1="7539" y1="69307" x2="7886" y2="98515"/>
                        <a14:foregroundMark x1="7098" y1="32178" x2="7539" y2="69307"/>
                        <a14:foregroundMark x1="13880" y1="35149" x2="14038" y2="87624"/>
                        <a14:foregroundMark x1="17246" y1="79563" x2="17508" y2="93069"/>
                        <a14:foregroundMark x1="16404" y1="36139" x2="17046" y2="69267"/>
                        <a14:foregroundMark x1="20505" y1="5446" x2="22638" y2="94383"/>
                        <a14:foregroundMark x1="33281" y1="41584" x2="60095" y2="50000"/>
                        <a14:foregroundMark x1="60095" y1="50000" x2="83281" y2="47030"/>
                        <a14:foregroundMark x1="83281" y1="47030" x2="26183" y2="54950"/>
                        <a14:foregroundMark x1="38959" y1="14851" x2="60883" y2="6931"/>
                        <a14:foregroundMark x1="60883" y1="6931" x2="90536" y2="43564"/>
                        <a14:foregroundMark x1="94664" y1="86596" x2="94953" y2="89604"/>
                        <a14:foregroundMark x1="90536" y1="43564" x2="92690" y2="66013"/>
                        <a14:foregroundMark x1="94148" y1="66857" x2="93849" y2="58416"/>
                        <a14:foregroundMark x1="94953" y1="89604" x2="94848" y2="86625"/>
                        <a14:foregroundMark x1="93849" y1="58416" x2="66088" y2="8911"/>
                        <a14:foregroundMark x1="66088" y1="8911" x2="31703" y2="41584"/>
                        <a14:foregroundMark x1="38644" y1="79703" x2="38644" y2="79703"/>
                        <a14:foregroundMark x1="43437" y1="83817" x2="946" y2="88119"/>
                        <a14:foregroundMark x1="58920" y1="82250" x2="58810" y2="82261"/>
                        <a14:foregroundMark x1="3248" y1="69307" x2="8517" y2="26238"/>
                        <a14:foregroundMark x1="946" y1="88119" x2="3248" y2="69307"/>
                        <a14:foregroundMark x1="8517" y1="26238" x2="40536" y2="15842"/>
                        <a14:foregroundMark x1="40536" y1="15842" x2="17350" y2="21287"/>
                        <a14:foregroundMark x1="17350" y1="21287" x2="21451" y2="52475"/>
                        <a14:foregroundMark x1="21451" y1="52475" x2="56782" y2="35149"/>
                        <a14:foregroundMark x1="56782" y1="35149" x2="69558" y2="40099"/>
                        <a14:foregroundMark x1="69558" y1="40099" x2="89432" y2="33663"/>
                        <a14:foregroundMark x1="89432" y1="33663" x2="88694" y2="63432"/>
                        <a14:backgroundMark x1="22240" y1="96040" x2="23502" y2="97030"/>
                        <a14:backgroundMark x1="52050" y1="85149" x2="55047" y2="84158"/>
                        <a14:backgroundMark x1="55521" y1="77228" x2="58833" y2="82178"/>
                        <a14:backgroundMark x1="46845" y1="83663" x2="49527" y2="84158"/>
                        <a14:backgroundMark x1="46845" y1="84158" x2="46845" y2="84158"/>
                        <a14:backgroundMark x1="45110" y1="82673" x2="43691" y2="82673"/>
                        <a14:backgroundMark x1="43375" y1="84158" x2="51262" y2="79208"/>
                        <a14:backgroundMark x1="51262" y1="79208" x2="56782" y2="84158"/>
                        <a14:backgroundMark x1="63722" y1="76733" x2="79180" y2="78713"/>
                        <a14:backgroundMark x1="79180" y1="78713" x2="84385" y2="78218"/>
                        <a14:backgroundMark x1="94953" y1="79703" x2="85804" y2="78218"/>
                        <a14:backgroundMark x1="89590" y1="69307" x2="88486" y2="67327"/>
                        <a14:backgroundMark x1="95426" y1="73267" x2="84227" y2="72277"/>
                        <a14:backgroundMark x1="84227" y1="72277" x2="91483" y2="93069"/>
                        <a14:backgroundMark x1="91483" y1="93069" x2="66877" y2="94059"/>
                        <a14:backgroundMark x1="66877" y1="94059" x2="58833" y2="78713"/>
                        <a14:backgroundMark x1="58833" y1="78713" x2="58202" y2="78713"/>
                        <a14:backgroundMark x1="4890" y1="69307" x2="4890" y2="69307"/>
                        <a14:backgroundMark x1="4574" y1="74257" x2="5994" y2="66832"/>
                        <a14:backgroundMark x1="15773" y1="76733" x2="18139" y2="74257"/>
                      </a14:backgroundRemoval>
                    </a14:imgEffect>
                  </a14:imgLayer>
                </a14:imgProps>
              </a:ext>
            </a:extLst>
          </a:blip>
          <a:stretch>
            <a:fillRect/>
          </a:stretch>
        </p:blipFill>
        <p:spPr>
          <a:xfrm>
            <a:off x="8266164" y="353501"/>
            <a:ext cx="3925836" cy="1250819"/>
          </a:xfrm>
          <a:prstGeom prst="rect">
            <a:avLst/>
          </a:prstGeom>
        </p:spPr>
      </p:pic>
      <p:pic>
        <p:nvPicPr>
          <p:cNvPr id="7" name="Picture 6" descr="A close-up of a logo&#10;&#10;AI-generated content may be incorrect.">
            <a:extLst>
              <a:ext uri="{FF2B5EF4-FFF2-40B4-BE49-F238E27FC236}">
                <a16:creationId xmlns:a16="http://schemas.microsoft.com/office/drawing/2014/main" id="{23913C87-D777-8499-2423-92EF6BB26DF4}"/>
              </a:ext>
            </a:extLst>
          </p:cNvPr>
          <p:cNvPicPr>
            <a:picLocks noChangeAspect="1"/>
          </p:cNvPicPr>
          <p:nvPr/>
        </p:nvPicPr>
        <p:blipFill>
          <a:blip r:embed="rId4">
            <a:extLst>
              <a:ext uri="{28A0092B-C50C-407E-A947-70E740481C1C}">
                <a14:useLocalDpi xmlns:a14="http://schemas.microsoft.com/office/drawing/2010/main" val="0"/>
              </a:ext>
            </a:extLst>
          </a:blip>
          <a:srcRect t="18951" b="38180"/>
          <a:stretch>
            <a:fillRect/>
          </a:stretch>
        </p:blipFill>
        <p:spPr>
          <a:xfrm>
            <a:off x="4868848" y="552179"/>
            <a:ext cx="2454303" cy="1052141"/>
          </a:xfrm>
          <a:prstGeom prst="rect">
            <a:avLst/>
          </a:prstGeom>
        </p:spPr>
      </p:pic>
      <p:cxnSp>
        <p:nvCxnSpPr>
          <p:cNvPr id="9" name="Straight Connector 8">
            <a:extLst>
              <a:ext uri="{FF2B5EF4-FFF2-40B4-BE49-F238E27FC236}">
                <a16:creationId xmlns:a16="http://schemas.microsoft.com/office/drawing/2014/main" id="{65FA0738-529A-521C-C381-518BA4DE63CF}"/>
              </a:ext>
            </a:extLst>
          </p:cNvPr>
          <p:cNvCxnSpPr/>
          <p:nvPr/>
        </p:nvCxnSpPr>
        <p:spPr>
          <a:xfrm>
            <a:off x="7779896" y="248571"/>
            <a:ext cx="0" cy="1745122"/>
          </a:xfrm>
          <a:prstGeom prst="line">
            <a:avLst/>
          </a:prstGeom>
          <a:ln>
            <a:solidFill>
              <a:srgbClr val="003153"/>
            </a:solidFill>
          </a:ln>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9E08A8EB-89B3-269B-0164-265041FE2445}"/>
              </a:ext>
            </a:extLst>
          </p:cNvPr>
          <p:cNvSpPr txBox="1">
            <a:spLocks/>
          </p:cNvSpPr>
          <p:nvPr/>
        </p:nvSpPr>
        <p:spPr>
          <a:xfrm>
            <a:off x="8206203" y="6444539"/>
            <a:ext cx="9448800" cy="685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1" name="Subtitle 2">
            <a:extLst>
              <a:ext uri="{FF2B5EF4-FFF2-40B4-BE49-F238E27FC236}">
                <a16:creationId xmlns:a16="http://schemas.microsoft.com/office/drawing/2014/main" id="{4A78A6AD-E3E2-19F9-9B24-234A163576CB}"/>
              </a:ext>
            </a:extLst>
          </p:cNvPr>
          <p:cNvSpPr txBox="1">
            <a:spLocks/>
          </p:cNvSpPr>
          <p:nvPr/>
        </p:nvSpPr>
        <p:spPr>
          <a:xfrm>
            <a:off x="1524000" y="3784601"/>
            <a:ext cx="9448800" cy="685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78304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777F-1472-2B8F-D222-4E3247DFE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BA772-0DAF-7CC4-31B6-53B32A3FFBB7}"/>
              </a:ext>
            </a:extLst>
          </p:cNvPr>
          <p:cNvSpPr>
            <a:spLocks noGrp="1"/>
          </p:cNvSpPr>
          <p:nvPr>
            <p:ph type="title"/>
          </p:nvPr>
        </p:nvSpPr>
        <p:spPr/>
        <p:txBody>
          <a:bodyPr/>
          <a:lstStyle/>
          <a:p>
            <a:r>
              <a:rPr lang="en-US" dirty="0"/>
              <a:t>What’s causing decline?</a:t>
            </a:r>
          </a:p>
        </p:txBody>
      </p:sp>
      <p:sp>
        <p:nvSpPr>
          <p:cNvPr id="3" name="Content Placeholder 2">
            <a:extLst>
              <a:ext uri="{FF2B5EF4-FFF2-40B4-BE49-F238E27FC236}">
                <a16:creationId xmlns:a16="http://schemas.microsoft.com/office/drawing/2014/main" id="{BDBCD861-E44E-EA92-785D-B3E3AF37E5CB}"/>
              </a:ext>
            </a:extLst>
          </p:cNvPr>
          <p:cNvSpPr>
            <a:spLocks noGrp="1"/>
          </p:cNvSpPr>
          <p:nvPr>
            <p:ph idx="1"/>
          </p:nvPr>
        </p:nvSpPr>
        <p:spPr/>
        <p:txBody>
          <a:bodyPr>
            <a:normAutofit/>
          </a:bodyPr>
          <a:lstStyle/>
          <a:p>
            <a:r>
              <a:rPr lang="en-US" sz="2400" dirty="0"/>
              <a:t>Biodiversity is threatened by many things combining to make a bigger issue.</a:t>
            </a:r>
          </a:p>
          <a:p>
            <a:endParaRPr lang="en-US" sz="2400" dirty="0"/>
          </a:p>
          <a:p>
            <a:r>
              <a:rPr lang="en-US" sz="2400" dirty="0"/>
              <a:t>A lot of the decline of diversity can be traced back to farming. Habitat destruction and of harvesting of animals are one of the leading factors.</a:t>
            </a:r>
          </a:p>
          <a:p>
            <a:endParaRPr lang="en-US" sz="2400" dirty="0"/>
          </a:p>
          <a:p>
            <a:r>
              <a:rPr lang="en-US" sz="2400" dirty="0"/>
              <a:t>Poor water quality and food scarcity additionally makes survival harder to, but this is also mainly traced back to types of agriculture.</a:t>
            </a:r>
          </a:p>
          <a:p>
            <a:pPr marL="0" indent="0">
              <a:buNone/>
            </a:pPr>
            <a:endParaRPr lang="en-US" sz="2400" dirty="0"/>
          </a:p>
        </p:txBody>
      </p:sp>
      <p:pic>
        <p:nvPicPr>
          <p:cNvPr id="24" name="Graphic 23" descr="Classroom with solid fill">
            <a:extLst>
              <a:ext uri="{FF2B5EF4-FFF2-40B4-BE49-F238E27FC236}">
                <a16:creationId xmlns:a16="http://schemas.microsoft.com/office/drawing/2014/main" id="{663380E9-5BF8-640C-1046-FE8ADDA7A74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FFDF482A-A339-8CB9-E8A5-6A7961CA45E5}"/>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Teaching</a:t>
            </a:r>
          </a:p>
        </p:txBody>
      </p:sp>
    </p:spTree>
    <p:extLst>
      <p:ext uri="{BB962C8B-B14F-4D97-AF65-F5344CB8AC3E}">
        <p14:creationId xmlns:p14="http://schemas.microsoft.com/office/powerpoint/2010/main" val="423609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2096-53E2-77FF-8938-66D868F2E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C7462-4C3E-29E2-80BD-CF55BCDEE27C}"/>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CC33687C-23A7-5F72-4161-A80F620C513B}"/>
              </a:ext>
            </a:extLst>
          </p:cNvPr>
          <p:cNvSpPr>
            <a:spLocks noGrp="1"/>
          </p:cNvSpPr>
          <p:nvPr>
            <p:ph idx="1"/>
          </p:nvPr>
        </p:nvSpPr>
        <p:spPr/>
        <p:txBody>
          <a:bodyPr>
            <a:normAutofit/>
          </a:bodyPr>
          <a:lstStyle/>
          <a:p>
            <a:r>
              <a:rPr lang="en-US" sz="2400" dirty="0"/>
              <a:t>Now that we know what biodiversity is, why it matters, and what is causing it’s decline let’s find out how we can protect it.</a:t>
            </a:r>
          </a:p>
          <a:p>
            <a:endParaRPr lang="en-US" sz="2400" dirty="0"/>
          </a:p>
          <a:p>
            <a:r>
              <a:rPr lang="en-US" sz="2400" dirty="0"/>
              <a:t>Discuss ways you could make a difference.</a:t>
            </a:r>
          </a:p>
        </p:txBody>
      </p:sp>
      <p:pic>
        <p:nvPicPr>
          <p:cNvPr id="24" name="Graphic 23" descr="Chat bubble with solid fill">
            <a:extLst>
              <a:ext uri="{FF2B5EF4-FFF2-40B4-BE49-F238E27FC236}">
                <a16:creationId xmlns:a16="http://schemas.microsoft.com/office/drawing/2014/main" id="{FA301084-E27D-E1EF-34D5-17EA16E7D1F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577F3172-DDBE-327C-D2F1-682065626988}"/>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Discussion</a:t>
            </a:r>
          </a:p>
        </p:txBody>
      </p:sp>
      <p:pic>
        <p:nvPicPr>
          <p:cNvPr id="7" name="Picture 6" descr="Grizzly bear in the wild">
            <a:extLst>
              <a:ext uri="{FF2B5EF4-FFF2-40B4-BE49-F238E27FC236}">
                <a16:creationId xmlns:a16="http://schemas.microsoft.com/office/drawing/2014/main" id="{2D13A87C-DA52-08A5-88D4-B9069E397D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1" b="95510" l="10000" r="90000">
                        <a14:foregroundMark x1="33908" y1="19013" x2="31408" y2="11974"/>
                        <a14:foregroundMark x1="31408" y1="11974" x2="33276" y2="7848"/>
                        <a14:foregroundMark x1="54540" y1="13997" x2="58592" y2="12015"/>
                        <a14:foregroundMark x1="19454" y1="81108" x2="12011" y2="99676"/>
                        <a14:foregroundMark x1="12011" y1="99676" x2="41897" y2="96440"/>
                        <a14:foregroundMark x1="41897" y1="96440" x2="51580" y2="69215"/>
                        <a14:foregroundMark x1="51580" y1="69215" x2="54425" y2="92759"/>
                        <a14:foregroundMark x1="54425" y1="92759" x2="22155" y2="91909"/>
                        <a14:foregroundMark x1="22155" y1="91909" x2="31121" y2="95510"/>
                        <a14:foregroundMark x1="56092" y1="9183" x2="56580" y2="7201"/>
                      </a14:backgroundRemoval>
                    </a14:imgEffect>
                  </a14:imgLayer>
                </a14:imgProps>
              </a:ext>
              <a:ext uri="{28A0092B-C50C-407E-A947-70E740481C1C}">
                <a14:useLocalDpi xmlns:a14="http://schemas.microsoft.com/office/drawing/2010/main" val="0"/>
              </a:ext>
            </a:extLst>
          </a:blip>
          <a:stretch>
            <a:fillRect/>
          </a:stretch>
        </p:blipFill>
        <p:spPr>
          <a:xfrm>
            <a:off x="7200900" y="2163749"/>
            <a:ext cx="7424676" cy="5273701"/>
          </a:xfrm>
          <a:prstGeom prst="rect">
            <a:avLst/>
          </a:prstGeom>
        </p:spPr>
      </p:pic>
      <p:pic>
        <p:nvPicPr>
          <p:cNvPr id="9" name="Picture 8" descr="Pair of Atlantic Puffins">
            <a:extLst>
              <a:ext uri="{FF2B5EF4-FFF2-40B4-BE49-F238E27FC236}">
                <a16:creationId xmlns:a16="http://schemas.microsoft.com/office/drawing/2014/main" id="{567A499F-F6E8-B33B-AE92-49ED464836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14" b="99427" l="9961" r="98926">
                        <a14:foregroundMark x1="55713" y1="24713" x2="57959" y2="15974"/>
                        <a14:foregroundMark x1="57959" y1="15974" x2="62939" y2="16547"/>
                        <a14:foregroundMark x1="62939" y1="16547" x2="65527" y2="20989"/>
                        <a14:foregroundMark x1="37549" y1="36246" x2="35352" y2="56590"/>
                        <a14:foregroundMark x1="35352" y1="56590" x2="39307" y2="63181"/>
                        <a14:foregroundMark x1="39307" y1="63181" x2="50635" y2="68338"/>
                        <a14:foregroundMark x1="50635" y1="68338" x2="48535" y2="49857"/>
                        <a14:foregroundMark x1="48535" y1="49857" x2="42432" y2="39900"/>
                        <a14:foregroundMark x1="42432" y1="39900" x2="39307" y2="30372"/>
                        <a14:foregroundMark x1="39307" y1="30372" x2="34570" y2="27650"/>
                        <a14:foregroundMark x1="34570" y1="27650" x2="30762" y2="35172"/>
                        <a14:foregroundMark x1="30762" y1="35172" x2="37988" y2="32593"/>
                        <a14:foregroundMark x1="37988" y1="32593" x2="53662" y2="57378"/>
                        <a14:foregroundMark x1="53662" y1="57378" x2="55518" y2="67765"/>
                        <a14:foregroundMark x1="55518" y1="67765" x2="50977" y2="72636"/>
                        <a14:foregroundMark x1="50977" y1="72636" x2="35986" y2="66691"/>
                        <a14:foregroundMark x1="35986" y1="66691" x2="35400" y2="58453"/>
                        <a14:foregroundMark x1="35400" y1="58453" x2="41064" y2="75215"/>
                        <a14:foregroundMark x1="39145" y1="79116" x2="38281" y2="80874"/>
                        <a14:foregroundMark x1="41064" y1="75215" x2="40441" y2="76482"/>
                        <a14:foregroundMark x1="38281" y1="80874" x2="40039" y2="71991"/>
                        <a14:foregroundMark x1="40039" y1="71991" x2="51367" y2="76074"/>
                        <a14:foregroundMark x1="51367" y1="76074" x2="48076" y2="93263"/>
                        <a14:foregroundMark x1="47724" y1="93090" x2="47803" y2="84456"/>
                        <a14:foregroundMark x1="47803" y1="84456" x2="51074" y2="72779"/>
                        <a14:foregroundMark x1="39893" y1="80444" x2="25928" y2="98997"/>
                        <a14:foregroundMark x1="25928" y1="98997" x2="33740" y2="98782"/>
                        <a14:foregroundMark x1="33740" y1="98782" x2="48877" y2="99212"/>
                        <a14:foregroundMark x1="48877" y1="99212" x2="76465" y2="90688"/>
                        <a14:foregroundMark x1="76465" y1="90688" x2="75830" y2="74499"/>
                        <a14:foregroundMark x1="75830" y1="74499" x2="52441" y2="73854"/>
                        <a14:foregroundMark x1="52441" y1="73854" x2="56104" y2="93553"/>
                        <a14:foregroundMark x1="56104" y1="93553" x2="60938" y2="99427"/>
                        <a14:foregroundMark x1="60938" y1="99427" x2="72656" y2="88897"/>
                        <a14:foregroundMark x1="72656" y1="88897" x2="41992" y2="87393"/>
                        <a14:foregroundMark x1="41992" y1="87393" x2="53906" y2="96705"/>
                        <a14:foregroundMark x1="53906" y1="96705" x2="84766" y2="89971"/>
                        <a14:foregroundMark x1="84766" y1="89971" x2="77295" y2="87178"/>
                        <a14:foregroundMark x1="49756" y1="84169" x2="44189" y2="80802"/>
                        <a14:foregroundMark x1="44189" y1="80802" x2="41357" y2="92550"/>
                        <a14:foregroundMark x1="41357" y1="92550" x2="42676" y2="79226"/>
                        <a14:foregroundMark x1="42676" y1="79226" x2="44678" y2="92120"/>
                        <a14:foregroundMark x1="44678" y1="92120" x2="43408" y2="84527"/>
                        <a14:foregroundMark x1="43408" y1="84527" x2="52100" y2="89327"/>
                        <a14:foregroundMark x1="52100" y1="89327" x2="45996" y2="93768"/>
                        <a14:foregroundMark x1="45996" y1="93768" x2="41846" y2="90186"/>
                        <a14:foregroundMark x1="41846" y1="90186" x2="25098" y2="96203"/>
                        <a14:foregroundMark x1="25098" y1="96203" x2="33154" y2="84885"/>
                        <a14:foregroundMark x1="33154" y1="84885" x2="44580" y2="80229"/>
                        <a14:foregroundMark x1="44580" y1="80229" x2="71875" y2="82808"/>
                        <a14:foregroundMark x1="71875" y1="82808" x2="91748" y2="93696"/>
                        <a14:foregroundMark x1="91748" y1="93696" x2="75537" y2="92120"/>
                        <a14:foregroundMark x1="75537" y1="92120" x2="85059" y2="88610"/>
                        <a14:foregroundMark x1="85059" y1="88610" x2="68457" y2="91762"/>
                        <a14:foregroundMark x1="68457" y1="91762" x2="91162" y2="94484"/>
                        <a14:foregroundMark x1="91162" y1="94484" x2="87646" y2="87321"/>
                        <a14:foregroundMark x1="87646" y1="87321" x2="85938" y2="97063"/>
                        <a14:foregroundMark x1="85938" y1="97063" x2="89063" y2="89756"/>
                        <a14:foregroundMark x1="89063" y1="89756" x2="81787" y2="93983"/>
                        <a14:foregroundMark x1="40088" y1="88539" x2="33154" y2="90473"/>
                        <a14:foregroundMark x1="33154" y1="90473" x2="37109" y2="84384"/>
                        <a14:foregroundMark x1="37109" y1="84384" x2="34229" y2="90616"/>
                        <a14:foregroundMark x1="34229" y1="90616" x2="38867" y2="85530"/>
                        <a14:foregroundMark x1="38867" y1="85530" x2="45215" y2="87679"/>
                        <a14:foregroundMark x1="45215" y1="87679" x2="52441" y2="95415"/>
                        <a14:foregroundMark x1="52441" y1="95415" x2="68604" y2="97063"/>
                        <a14:foregroundMark x1="68604" y1="97063" x2="76221" y2="96060"/>
                        <a14:foregroundMark x1="76221" y1="96060" x2="88525" y2="96060"/>
                        <a14:foregroundMark x1="88525" y1="96060" x2="94434" y2="95415"/>
                        <a14:foregroundMark x1="94434" y1="95415" x2="91992" y2="87178"/>
                        <a14:foregroundMark x1="91992" y1="87178" x2="95850" y2="96203"/>
                        <a14:foregroundMark x1="95850" y1="96203" x2="91504" y2="87249"/>
                        <a14:foregroundMark x1="91504" y1="87249" x2="98926" y2="86246"/>
                        <a14:foregroundMark x1="98926" y1="86246" x2="90869" y2="79943"/>
                        <a14:foregroundMark x1="90869" y1="79943" x2="98926" y2="82163"/>
                        <a14:foregroundMark x1="66309" y1="94198" x2="80762" y2="95989"/>
                        <a14:foregroundMark x1="44531" y1="90688" x2="52588" y2="99427"/>
                        <a14:foregroundMark x1="32617" y1="88324" x2="52148" y2="85458"/>
                        <a14:foregroundMark x1="52148" y1="85458" x2="52295" y2="85458"/>
                        <a14:foregroundMark x1="49756" y1="71490" x2="31885" y2="92049"/>
                        <a14:foregroundMark x1="43213" y1="80444" x2="25738" y2="93530"/>
                        <a14:foregroundMark x1="62549" y1="50501" x2="55811" y2="46633"/>
                        <a14:foregroundMark x1="55811" y1="46633" x2="56885" y2="34814"/>
                        <a14:foregroundMark x1="56885" y1="34814" x2="63916" y2="29513"/>
                        <a14:foregroundMark x1="63916" y1="29513" x2="66309" y2="29083"/>
                        <a14:backgroundMark x1="31592" y1="86318" x2="33512" y2="86389"/>
                        <a14:backgroundMark x1="46016" y1="79306" x2="46338" y2="78797"/>
                        <a14:backgroundMark x1="42111" y1="85483" x2="42223" y2="85307"/>
                        <a14:backgroundMark x1="46338" y1="78797" x2="46747" y2="79375"/>
                        <a14:backgroundMark x1="50439" y1="95630" x2="50810" y2="95620"/>
                        <a14:backgroundMark x1="77594" y1="94528" x2="78022" y2="93976"/>
                        <a14:backgroundMark x1="26660" y1="90043" x2="21143" y2="99642"/>
                        <a14:backgroundMark x1="39746" y1="74069" x2="39453" y2="79155"/>
                        <a14:backgroundMark x1="38428" y1="78438" x2="39307" y2="73424"/>
                        <a14:backgroundMark x1="41992" y1="75430" x2="41699" y2="74069"/>
                      </a14:backgroundRemoval>
                    </a14:imgEffect>
                  </a14:imgLayer>
                </a14:imgProps>
              </a:ext>
              <a:ext uri="{28A0092B-C50C-407E-A947-70E740481C1C}">
                <a14:useLocalDpi xmlns:a14="http://schemas.microsoft.com/office/drawing/2010/main" val="0"/>
              </a:ext>
            </a:extLst>
          </a:blip>
          <a:stretch>
            <a:fillRect/>
          </a:stretch>
        </p:blipFill>
        <p:spPr>
          <a:xfrm flipH="1">
            <a:off x="-153649" y="3249096"/>
            <a:ext cx="5470368" cy="3728825"/>
          </a:xfrm>
          <a:prstGeom prst="rect">
            <a:avLst/>
          </a:prstGeom>
        </p:spPr>
      </p:pic>
    </p:spTree>
    <p:extLst>
      <p:ext uri="{BB962C8B-B14F-4D97-AF65-F5344CB8AC3E}">
        <p14:creationId xmlns:p14="http://schemas.microsoft.com/office/powerpoint/2010/main" val="2641291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BC62-E737-CF56-0CD9-D7703177F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AF02D-C931-C3C3-86B7-E924D2DB439D}"/>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8CC069BA-B79C-724F-ED6F-04CEB0E73CF0}"/>
              </a:ext>
            </a:extLst>
          </p:cNvPr>
          <p:cNvSpPr>
            <a:spLocks noGrp="1"/>
          </p:cNvSpPr>
          <p:nvPr>
            <p:ph idx="1"/>
          </p:nvPr>
        </p:nvSpPr>
        <p:spPr/>
        <p:txBody>
          <a:bodyPr>
            <a:normAutofit fontScale="92500" lnSpcReduction="10000"/>
          </a:bodyPr>
          <a:lstStyle/>
          <a:p>
            <a:r>
              <a:rPr lang="en-US" sz="2400" b="1" dirty="0"/>
              <a:t>Protect Nature &amp; Raise Awareness </a:t>
            </a:r>
            <a:r>
              <a:rPr lang="en-US" sz="2400" dirty="0"/>
              <a:t>- Speak out about biodiversity. Start eco-movements in your school or community.</a:t>
            </a:r>
          </a:p>
          <a:p>
            <a:endParaRPr lang="en-US" sz="2400" dirty="0"/>
          </a:p>
          <a:p>
            <a:r>
              <a:rPr lang="en-US" sz="2400" b="1" dirty="0"/>
              <a:t>Save Energy &amp; Choose Wisely </a:t>
            </a:r>
            <a:r>
              <a:rPr lang="en-US" sz="2400" dirty="0"/>
              <a:t>- Turn off unused devices, walk or bike, and explore renewable energy options.</a:t>
            </a:r>
          </a:p>
          <a:p>
            <a:endParaRPr lang="en-US" sz="2400" dirty="0"/>
          </a:p>
          <a:p>
            <a:r>
              <a:rPr lang="en-US" sz="2400" b="1" dirty="0"/>
              <a:t>Shop &amp; Eat Sustainably </a:t>
            </a:r>
            <a:r>
              <a:rPr lang="en-US" sz="2400" dirty="0"/>
              <a:t>- Choose certified products, reduce food waste, and follow healthy eating guidelines.</a:t>
            </a:r>
          </a:p>
          <a:p>
            <a:endParaRPr lang="en-US" sz="2400" dirty="0"/>
          </a:p>
          <a:p>
            <a:r>
              <a:rPr lang="en-US" sz="2400" b="1" dirty="0"/>
              <a:t>Respect Wildlife &amp; Reduce Waste </a:t>
            </a:r>
            <a:r>
              <a:rPr lang="en-US" sz="2400" dirty="0"/>
              <a:t>- Grow pollinator-friendly plants, use less plastic, and leave nature pristine.</a:t>
            </a:r>
          </a:p>
          <a:p>
            <a:pPr algn="just"/>
            <a:endParaRPr lang="en-US" sz="2400" dirty="0"/>
          </a:p>
        </p:txBody>
      </p:sp>
      <p:pic>
        <p:nvPicPr>
          <p:cNvPr id="4" name="Graphic 3" descr="Classroom with solid fill">
            <a:extLst>
              <a:ext uri="{FF2B5EF4-FFF2-40B4-BE49-F238E27FC236}">
                <a16:creationId xmlns:a16="http://schemas.microsoft.com/office/drawing/2014/main" id="{6E6DF1A2-9B33-2767-20F0-2528EAE7E7F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5" name="TextBox 4">
            <a:extLst>
              <a:ext uri="{FF2B5EF4-FFF2-40B4-BE49-F238E27FC236}">
                <a16:creationId xmlns:a16="http://schemas.microsoft.com/office/drawing/2014/main" id="{6F35CC34-F3D0-BC7B-BBF2-A48B96521CBB}"/>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Teaching</a:t>
            </a:r>
          </a:p>
        </p:txBody>
      </p:sp>
    </p:spTree>
    <p:extLst>
      <p:ext uri="{BB962C8B-B14F-4D97-AF65-F5344CB8AC3E}">
        <p14:creationId xmlns:p14="http://schemas.microsoft.com/office/powerpoint/2010/main" val="305847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6A95-5409-CEB3-1B38-83DACD493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C422C-F5C2-9E69-673C-0AF0512297B3}"/>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07663AF5-E9BA-EE93-97D5-3E2812ED1917}"/>
              </a:ext>
            </a:extLst>
          </p:cNvPr>
          <p:cNvSpPr>
            <a:spLocks noGrp="1"/>
          </p:cNvSpPr>
          <p:nvPr>
            <p:ph idx="1"/>
          </p:nvPr>
        </p:nvSpPr>
        <p:spPr/>
        <p:txBody>
          <a:bodyPr>
            <a:normAutofit fontScale="92500" lnSpcReduction="10000"/>
          </a:bodyPr>
          <a:lstStyle/>
          <a:p>
            <a:r>
              <a:rPr lang="en-US" sz="2400" b="1" dirty="0"/>
              <a:t>Protect Nature &amp; Raise Awareness </a:t>
            </a:r>
            <a:r>
              <a:rPr lang="en-US" sz="2400" dirty="0"/>
              <a:t>- Speak out about biodiversity. Start eco-movements in your school or community.</a:t>
            </a:r>
          </a:p>
          <a:p>
            <a:endParaRPr lang="en-US" sz="2400" dirty="0"/>
          </a:p>
          <a:p>
            <a:r>
              <a:rPr lang="en-US" sz="2400" b="1" dirty="0"/>
              <a:t>Save Energy &amp; Choose Wisely </a:t>
            </a:r>
            <a:r>
              <a:rPr lang="en-US" sz="2400" dirty="0"/>
              <a:t>- Turn off unused devices, walk or bike, and explore renewable energy options.</a:t>
            </a:r>
          </a:p>
          <a:p>
            <a:endParaRPr lang="en-US" sz="2400" dirty="0"/>
          </a:p>
          <a:p>
            <a:r>
              <a:rPr lang="en-US" sz="2400" b="1" dirty="0"/>
              <a:t>Shop &amp; Eat Sustainably </a:t>
            </a:r>
            <a:r>
              <a:rPr lang="en-US" sz="2400" dirty="0"/>
              <a:t>- Choose certified products, reduce food waste, and follow healthy eating guidelines.</a:t>
            </a:r>
          </a:p>
          <a:p>
            <a:endParaRPr lang="en-US" sz="2400" dirty="0"/>
          </a:p>
          <a:p>
            <a:r>
              <a:rPr lang="en-US" sz="2400" b="1" dirty="0"/>
              <a:t>Respect Wildlife &amp; Reduce Waste </a:t>
            </a:r>
            <a:r>
              <a:rPr lang="en-US" sz="2400" dirty="0"/>
              <a:t>- Grow pollinator-friendly plants, use less plastic, and leave nature pristine.</a:t>
            </a:r>
          </a:p>
          <a:p>
            <a:pPr algn="just"/>
            <a:endParaRPr lang="en-US" sz="2400" dirty="0"/>
          </a:p>
        </p:txBody>
      </p:sp>
      <p:pic>
        <p:nvPicPr>
          <p:cNvPr id="4" name="Graphic 3" descr="Classroom with solid fill">
            <a:extLst>
              <a:ext uri="{FF2B5EF4-FFF2-40B4-BE49-F238E27FC236}">
                <a16:creationId xmlns:a16="http://schemas.microsoft.com/office/drawing/2014/main" id="{259A43C7-6D0A-5A16-FED8-E940CBC477E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5" name="TextBox 4">
            <a:extLst>
              <a:ext uri="{FF2B5EF4-FFF2-40B4-BE49-F238E27FC236}">
                <a16:creationId xmlns:a16="http://schemas.microsoft.com/office/drawing/2014/main" id="{4BFB76B7-BB4A-2117-E87B-178117FF01FC}"/>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Teaching</a:t>
            </a:r>
          </a:p>
        </p:txBody>
      </p:sp>
    </p:spTree>
    <p:extLst>
      <p:ext uri="{BB962C8B-B14F-4D97-AF65-F5344CB8AC3E}">
        <p14:creationId xmlns:p14="http://schemas.microsoft.com/office/powerpoint/2010/main" val="160529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3F25A-2A8E-0BCE-33D0-E1F6CEDB1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67B54D-1A42-6AF3-7D54-6F35EB4C355D}"/>
              </a:ext>
            </a:extLst>
          </p:cNvPr>
          <p:cNvSpPr>
            <a:spLocks noGrp="1"/>
          </p:cNvSpPr>
          <p:nvPr>
            <p:ph type="title"/>
          </p:nvPr>
        </p:nvSpPr>
        <p:spPr/>
        <p:txBody>
          <a:bodyPr/>
          <a:lstStyle/>
          <a:p>
            <a:r>
              <a:rPr lang="en-US" dirty="0"/>
              <a:t>BioBlitz</a:t>
            </a:r>
          </a:p>
        </p:txBody>
      </p:sp>
      <p:sp>
        <p:nvSpPr>
          <p:cNvPr id="3" name="Content Placeholder 2">
            <a:extLst>
              <a:ext uri="{FF2B5EF4-FFF2-40B4-BE49-F238E27FC236}">
                <a16:creationId xmlns:a16="http://schemas.microsoft.com/office/drawing/2014/main" id="{DB5771A7-1E10-CAA4-93DA-0B2D00358323}"/>
              </a:ext>
            </a:extLst>
          </p:cNvPr>
          <p:cNvSpPr>
            <a:spLocks noGrp="1"/>
          </p:cNvSpPr>
          <p:nvPr>
            <p:ph idx="1"/>
          </p:nvPr>
        </p:nvSpPr>
        <p:spPr/>
        <p:txBody>
          <a:bodyPr/>
          <a:lstStyle/>
          <a:p>
            <a:r>
              <a:rPr lang="en-US" dirty="0"/>
              <a:t>Using the provided instructions and equipment, participate in an insect BioBlitz to study Biodiversity.</a:t>
            </a:r>
          </a:p>
          <a:p>
            <a:endParaRPr lang="en-US" dirty="0"/>
          </a:p>
          <a:p>
            <a:r>
              <a:rPr lang="en-US" dirty="0"/>
              <a:t>Fill out the provided worksheet.</a:t>
            </a:r>
          </a:p>
        </p:txBody>
      </p:sp>
      <p:pic>
        <p:nvPicPr>
          <p:cNvPr id="24" name="Graphic 23" descr="Architecture with solid fill">
            <a:extLst>
              <a:ext uri="{FF2B5EF4-FFF2-40B4-BE49-F238E27FC236}">
                <a16:creationId xmlns:a16="http://schemas.microsoft.com/office/drawing/2014/main" id="{73595B38-47F4-F296-72E8-89820AA4BB9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6" name="TextBox 5">
            <a:extLst>
              <a:ext uri="{FF2B5EF4-FFF2-40B4-BE49-F238E27FC236}">
                <a16:creationId xmlns:a16="http://schemas.microsoft.com/office/drawing/2014/main" id="{FBDA2204-D8D2-90C5-081B-424E3EA10081}"/>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Activity</a:t>
            </a:r>
          </a:p>
        </p:txBody>
      </p:sp>
      <p:pic>
        <p:nvPicPr>
          <p:cNvPr id="13" name="Picture 12" descr="A white sheet with green squares&#10;&#10;AI-generated content may be incorrect.">
            <a:extLst>
              <a:ext uri="{FF2B5EF4-FFF2-40B4-BE49-F238E27FC236}">
                <a16:creationId xmlns:a16="http://schemas.microsoft.com/office/drawing/2014/main" id="{E49F139B-087B-82B4-910C-7C859E5B9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3925">
            <a:off x="5709253" y="2984712"/>
            <a:ext cx="6099144" cy="4681223"/>
          </a:xfrm>
          <a:prstGeom prst="rect">
            <a:avLst/>
          </a:prstGeom>
          <a:ln>
            <a:noFill/>
          </a:ln>
          <a:effectLst>
            <a:outerShdw blurRad="292100" dist="139700" dir="2700000" algn="tl" rotWithShape="0">
              <a:srgbClr val="333333">
                <a:alpha val="65000"/>
              </a:srgbClr>
            </a:outerShdw>
          </a:effectLst>
        </p:spPr>
      </p:pic>
      <p:pic>
        <p:nvPicPr>
          <p:cNvPr id="15" name="Picture 14" descr="Polar bear family">
            <a:extLst>
              <a:ext uri="{FF2B5EF4-FFF2-40B4-BE49-F238E27FC236}">
                <a16:creationId xmlns:a16="http://schemas.microsoft.com/office/drawing/2014/main" id="{2B09C5ED-14E2-5311-109F-4B821B750A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75" b="89972" l="4609" r="94394">
                        <a14:foregroundMark x1="11132" y1="70603" x2="6846" y2="27052"/>
                        <a14:foregroundMark x1="6846" y1="27052" x2="11806" y2="19248"/>
                        <a14:foregroundMark x1="11806" y1="19248" x2="25013" y2="11808"/>
                        <a14:foregroundMark x1="25013" y1="11808" x2="32075" y2="14234"/>
                        <a14:foregroundMark x1="32075" y1="14234" x2="24097" y2="8775"/>
                        <a14:foregroundMark x1="24097" y1="8775" x2="16739" y2="10756"/>
                        <a14:foregroundMark x1="16739" y1="10756" x2="11563" y2="31258"/>
                        <a14:foregroundMark x1="11563" y1="31258" x2="20054" y2="34412"/>
                        <a14:foregroundMark x1="20054" y1="34412" x2="30728" y2="21957"/>
                        <a14:foregroundMark x1="30728" y1="21957" x2="37978" y2="18560"/>
                        <a14:foregroundMark x1="37978" y1="18560" x2="41671" y2="25273"/>
                        <a14:foregroundMark x1="41671" y1="25273" x2="38949" y2="15892"/>
                        <a14:foregroundMark x1="38949" y1="15892" x2="31348" y2="14112"/>
                        <a14:foregroundMark x1="65849" y1="57258" x2="72022" y2="60493"/>
                        <a14:foregroundMark x1="72022" y1="60493" x2="67574" y2="65791"/>
                        <a14:foregroundMark x1="67574" y1="65791" x2="64771" y2="75698"/>
                        <a14:foregroundMark x1="64771" y1="75698" x2="72668" y2="74687"/>
                        <a14:foregroundMark x1="72668" y1="74687" x2="76954" y2="69430"/>
                        <a14:foregroundMark x1="76954" y1="69430" x2="88410" y2="71411"/>
                        <a14:foregroundMark x1="88410" y1="71411" x2="66280" y2="73393"/>
                        <a14:foregroundMark x1="66280" y1="73393" x2="79946" y2="67812"/>
                        <a14:foregroundMark x1="79946" y1="67812" x2="68410" y2="58148"/>
                        <a14:foregroundMark x1="68410" y1="58148" x2="88491" y2="63567"/>
                        <a14:foregroundMark x1="88491" y1="63567" x2="94447" y2="68985"/>
                        <a14:foregroundMark x1="94447" y1="68985" x2="81348" y2="58391"/>
                        <a14:foregroundMark x1="81348" y1="58391" x2="77898" y2="59604"/>
                        <a14:foregroundMark x1="8518" y1="47311" x2="5633" y2="37889"/>
                        <a14:foregroundMark x1="5633" y1="37889" x2="6765" y2="26324"/>
                        <a14:foregroundMark x1="6765" y1="26324" x2="10270" y2="20663"/>
                        <a14:foregroundMark x1="90270" y1="69268" x2="86415" y2="66397"/>
                        <a14:foregroundMark x1="9919" y1="45491" x2="4609" y2="36757"/>
                        <a14:foregroundMark x1="4609" y1="36757" x2="21024" y2="30125"/>
                        <a14:foregroundMark x1="21024" y1="30125" x2="22803" y2="25879"/>
                        <a14:foregroundMark x1="50000" y1="39749" x2="53127" y2="33967"/>
                        <a14:foregroundMark x1="54828" y1="37552" x2="55741" y2="35827"/>
                        <a14:foregroundMark x1="53666" y1="39749" x2="54215" y2="38712"/>
                        <a14:backgroundMark x1="53154" y1="39992" x2="52615" y2="33886"/>
                        <a14:backgroundMark x1="55984" y1="39588" x2="52426" y2="41529"/>
                        <a14:backgroundMark x1="52426" y1="38132" x2="54690" y2="38132"/>
                      </a14:backgroundRemoval>
                    </a14:imgEffect>
                  </a14:imgLayer>
                </a14:imgProps>
              </a:ext>
              <a:ext uri="{28A0092B-C50C-407E-A947-70E740481C1C}">
                <a14:useLocalDpi xmlns:a14="http://schemas.microsoft.com/office/drawing/2010/main" val="0"/>
              </a:ext>
            </a:extLst>
          </a:blip>
          <a:stretch>
            <a:fillRect/>
          </a:stretch>
        </p:blipFill>
        <p:spPr>
          <a:xfrm flipH="1">
            <a:off x="310166" y="3756606"/>
            <a:ext cx="5651722" cy="3767815"/>
          </a:xfrm>
          <a:prstGeom prst="rect">
            <a:avLst/>
          </a:prstGeom>
        </p:spPr>
      </p:pic>
      <p:pic>
        <p:nvPicPr>
          <p:cNvPr id="17" name="Picture 16" descr="Penguins walking together">
            <a:extLst>
              <a:ext uri="{FF2B5EF4-FFF2-40B4-BE49-F238E27FC236}">
                <a16:creationId xmlns:a16="http://schemas.microsoft.com/office/drawing/2014/main" id="{1CB196E8-3466-62AF-964B-F1F0345EDAF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8648" y1="41488" x2="32343" y2="62434"/>
                        <a14:foregroundMark x1="32343" y1="62434" x2="29344" y2="33643"/>
                        <a14:foregroundMark x1="48541" y1="37040" x2="46827" y2="81480"/>
                        <a14:foregroundMark x1="70361" y1="37566" x2="63641" y2="78609"/>
                        <a14:foregroundMark x1="63641" y1="78609" x2="62222" y2="71128"/>
                        <a14:foregroundMark x1="62222" y1="71128" x2="67631" y2="37930"/>
                        <a14:foregroundMark x1="67631" y1="37930" x2="72048" y2="33805"/>
                        <a14:foregroundMark x1="72048" y1="33805" x2="69585" y2="46745"/>
                        <a14:foregroundMark x1="69585" y1="46745" x2="71165" y2="67893"/>
                        <a14:foregroundMark x1="71165" y1="67893" x2="65141" y2="81480"/>
                        <a14:foregroundMark x1="65141" y1="81480" x2="70710" y2="82936"/>
                        <a14:foregroundMark x1="70710" y1="82936" x2="71058" y2="82774"/>
                        <a14:foregroundMark x1="49424" y1="43550" x2="49933" y2="79377"/>
                        <a14:foregroundMark x1="68273" y1="41205" x2="72262" y2="58188"/>
                        <a14:foregroundMark x1="47523" y1="41488" x2="52530" y2="55600"/>
                        <a14:foregroundMark x1="70522" y1="39628" x2="72771" y2="54549"/>
                        <a14:foregroundMark x1="52878" y1="53255" x2="50120" y2="43308"/>
                        <a14:foregroundMark x1="34538" y1="50101" x2="34699" y2="50101"/>
                        <a14:foregroundMark x1="53387" y1="52729" x2="52182" y2="47756"/>
                        <a14:foregroundMark x1="34699" y1="52204" x2="33333" y2="45410"/>
                        <a14:foregroundMark x1="33333" y1="45410" x2="33333" y2="45410"/>
                      </a14:backgroundRemoval>
                    </a14:imgEffect>
                  </a14:imgLayer>
                </a14:imgProps>
              </a:ext>
              <a:ext uri="{28A0092B-C50C-407E-A947-70E740481C1C}">
                <a14:useLocalDpi xmlns:a14="http://schemas.microsoft.com/office/drawing/2010/main" val="0"/>
              </a:ext>
            </a:extLst>
          </a:blip>
          <a:stretch>
            <a:fillRect/>
          </a:stretch>
        </p:blipFill>
        <p:spPr>
          <a:xfrm>
            <a:off x="4928297" y="-932687"/>
            <a:ext cx="5110935" cy="3383558"/>
          </a:xfrm>
          <a:prstGeom prst="rect">
            <a:avLst/>
          </a:prstGeom>
        </p:spPr>
      </p:pic>
    </p:spTree>
    <p:extLst>
      <p:ext uri="{BB962C8B-B14F-4D97-AF65-F5344CB8AC3E}">
        <p14:creationId xmlns:p14="http://schemas.microsoft.com/office/powerpoint/2010/main" val="421637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F7EF-5E42-200C-4ADF-539FB2AB8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C1070-A0EA-12D6-C251-84FEC12EE4BA}"/>
              </a:ext>
            </a:extLst>
          </p:cNvPr>
          <p:cNvSpPr>
            <a:spLocks noGrp="1"/>
          </p:cNvSpPr>
          <p:nvPr>
            <p:ph type="title"/>
          </p:nvPr>
        </p:nvSpPr>
        <p:spPr/>
        <p:txBody>
          <a:bodyPr/>
          <a:lstStyle/>
          <a:p>
            <a:r>
              <a:rPr lang="en-US" dirty="0"/>
              <a:t>So, what have we learned?</a:t>
            </a:r>
          </a:p>
        </p:txBody>
      </p:sp>
      <p:sp>
        <p:nvSpPr>
          <p:cNvPr id="3" name="Content Placeholder 2">
            <a:extLst>
              <a:ext uri="{FF2B5EF4-FFF2-40B4-BE49-F238E27FC236}">
                <a16:creationId xmlns:a16="http://schemas.microsoft.com/office/drawing/2014/main" id="{F9629D00-ED50-6838-01F3-1255323BFAB2}"/>
              </a:ext>
            </a:extLst>
          </p:cNvPr>
          <p:cNvSpPr>
            <a:spLocks noGrp="1"/>
          </p:cNvSpPr>
          <p:nvPr>
            <p:ph idx="1"/>
          </p:nvPr>
        </p:nvSpPr>
        <p:spPr/>
        <p:txBody>
          <a:bodyPr>
            <a:normAutofit fontScale="92500" lnSpcReduction="10000"/>
          </a:bodyPr>
          <a:lstStyle/>
          <a:p>
            <a:r>
              <a:rPr lang="en-US" sz="2400" dirty="0"/>
              <a:t>Biodiversity is the variety of life on Earth—from small species to entire ecosystems.</a:t>
            </a:r>
          </a:p>
          <a:p>
            <a:endParaRPr lang="en-US" sz="2400" dirty="0"/>
          </a:p>
          <a:p>
            <a:r>
              <a:rPr lang="en-US" sz="2400" dirty="0"/>
              <a:t>Biodiversity is essential because it supports ecosystem services like clean air, water, pollination, and climate regulation.</a:t>
            </a:r>
          </a:p>
          <a:p>
            <a:endParaRPr lang="en-US" sz="2400" dirty="0"/>
          </a:p>
          <a:p>
            <a:r>
              <a:rPr lang="en-US" sz="2400" dirty="0"/>
              <a:t>However, it's under threat from habitat loss, pollution, climate change, and overexploitation.</a:t>
            </a:r>
          </a:p>
          <a:p>
            <a:endParaRPr lang="en-US" sz="2400" dirty="0"/>
          </a:p>
          <a:p>
            <a:r>
              <a:rPr lang="en-US" sz="2400" dirty="0"/>
              <a:t>We can protect it by everyday things by raising awareness, saving energy, shopping &amp; eating sustainably, respecting wildlife and reduce waste. </a:t>
            </a:r>
          </a:p>
        </p:txBody>
      </p:sp>
      <p:pic>
        <p:nvPicPr>
          <p:cNvPr id="24" name="Graphic 23" descr="Refresh with solid fill">
            <a:extLst>
              <a:ext uri="{FF2B5EF4-FFF2-40B4-BE49-F238E27FC236}">
                <a16:creationId xmlns:a16="http://schemas.microsoft.com/office/drawing/2014/main" id="{7D6EFCC8-04DA-DF2E-BA4F-11315EA774A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D2B162D3-218D-5EB8-B922-287878745C18}"/>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Summary</a:t>
            </a:r>
          </a:p>
        </p:txBody>
      </p:sp>
    </p:spTree>
    <p:extLst>
      <p:ext uri="{BB962C8B-B14F-4D97-AF65-F5344CB8AC3E}">
        <p14:creationId xmlns:p14="http://schemas.microsoft.com/office/powerpoint/2010/main" val="35061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CE73F-4441-8268-04A0-321E38493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0A712-C7D2-07F9-0FFC-121F10016B19}"/>
              </a:ext>
            </a:extLst>
          </p:cNvPr>
          <p:cNvSpPr>
            <a:spLocks noGrp="1"/>
          </p:cNvSpPr>
          <p:nvPr>
            <p:ph type="title"/>
          </p:nvPr>
        </p:nvSpPr>
        <p:spPr/>
        <p:txBody>
          <a:bodyPr/>
          <a:lstStyle/>
          <a:p>
            <a:r>
              <a:rPr lang="en-US" dirty="0"/>
              <a:t>Credits</a:t>
            </a:r>
          </a:p>
        </p:txBody>
      </p:sp>
      <p:sp>
        <p:nvSpPr>
          <p:cNvPr id="3" name="Content Placeholder 2">
            <a:extLst>
              <a:ext uri="{FF2B5EF4-FFF2-40B4-BE49-F238E27FC236}">
                <a16:creationId xmlns:a16="http://schemas.microsoft.com/office/drawing/2014/main" id="{569EF504-645A-53B4-053C-BB4300A4FE69}"/>
              </a:ext>
            </a:extLst>
          </p:cNvPr>
          <p:cNvSpPr>
            <a:spLocks noGrp="1"/>
          </p:cNvSpPr>
          <p:nvPr>
            <p:ph idx="1"/>
          </p:nvPr>
        </p:nvSpPr>
        <p:spPr>
          <a:xfrm>
            <a:off x="685800" y="2194560"/>
            <a:ext cx="10820400" cy="5622664"/>
          </a:xfrm>
        </p:spPr>
        <p:txBody>
          <a:bodyPr>
            <a:normAutofit/>
          </a:bodyPr>
          <a:lstStyle/>
          <a:p>
            <a:pPr marL="0" indent="0">
              <a:buNone/>
            </a:pPr>
            <a:r>
              <a:rPr lang="en-US" sz="2400" b="1" dirty="0"/>
              <a:t>Information</a:t>
            </a:r>
          </a:p>
          <a:p>
            <a:r>
              <a:rPr lang="en-US" dirty="0"/>
              <a:t>“Green Tips.” </a:t>
            </a:r>
            <a:r>
              <a:rPr lang="en-US" i="1" dirty="0"/>
              <a:t>World Wildlife Fund</a:t>
            </a:r>
            <a:r>
              <a:rPr lang="en-US" dirty="0"/>
              <a:t>, </a:t>
            </a:r>
            <a:r>
              <a:rPr lang="en-US" dirty="0">
                <a:hlinkClick r:id="rId2"/>
              </a:rPr>
              <a:t>www.worldwildlife.org/pages/green-tips. Accessed 11 Oct. 2025</a:t>
            </a:r>
            <a:r>
              <a:rPr lang="en-US" dirty="0"/>
              <a:t>.</a:t>
            </a:r>
            <a:endParaRPr lang="en-US" sz="2400" dirty="0"/>
          </a:p>
          <a:p>
            <a:pPr marL="0" indent="0">
              <a:buNone/>
            </a:pPr>
            <a:r>
              <a:rPr lang="en-US" sz="2400" b="1" dirty="0"/>
              <a:t>Images</a:t>
            </a:r>
          </a:p>
          <a:p>
            <a:r>
              <a:rPr lang="en-US" dirty="0"/>
              <a:t>“Stock Images.” </a:t>
            </a:r>
            <a:r>
              <a:rPr lang="en-US" i="1" dirty="0"/>
              <a:t>IStockPhoto.com</a:t>
            </a:r>
            <a:r>
              <a:rPr lang="en-US" dirty="0"/>
              <a:t>, www.istockphoto.com. Accessed 12 Oct. 2025.</a:t>
            </a:r>
          </a:p>
          <a:p>
            <a:pPr marL="0" indent="0">
              <a:buNone/>
            </a:pPr>
            <a:endParaRPr lang="en-US" sz="2400" b="1" dirty="0"/>
          </a:p>
          <a:p>
            <a:pPr marL="0" indent="0">
              <a:buNone/>
            </a:pPr>
            <a:endParaRPr lang="en-US" sz="2400" dirty="0"/>
          </a:p>
          <a:p>
            <a:pPr marL="0" indent="0">
              <a:buNone/>
            </a:pPr>
            <a:endParaRPr lang="en-US" sz="1800" dirty="0"/>
          </a:p>
          <a:p>
            <a:pPr marL="0" indent="0">
              <a:buNone/>
            </a:pPr>
            <a:r>
              <a:rPr lang="en-US" sz="1800" dirty="0"/>
              <a:t>Copyright 2025 Greening Spring Branch | Made in affiliation with World Wildlife Fund Wild Classroom</a:t>
            </a:r>
          </a:p>
        </p:txBody>
      </p:sp>
      <p:sp>
        <p:nvSpPr>
          <p:cNvPr id="25" name="TextBox 24">
            <a:extLst>
              <a:ext uri="{FF2B5EF4-FFF2-40B4-BE49-F238E27FC236}">
                <a16:creationId xmlns:a16="http://schemas.microsoft.com/office/drawing/2014/main" id="{2C858CC0-5D89-F61C-7DC5-B524FC6E4F7E}"/>
              </a:ext>
            </a:extLst>
          </p:cNvPr>
          <p:cNvSpPr txBox="1"/>
          <p:nvPr/>
        </p:nvSpPr>
        <p:spPr>
          <a:xfrm>
            <a:off x="1332314" y="365604"/>
            <a:ext cx="6093500" cy="523220"/>
          </a:xfrm>
          <a:prstGeom prst="rect">
            <a:avLst/>
          </a:prstGeom>
          <a:noFill/>
        </p:spPr>
        <p:txBody>
          <a:bodyPr wrap="square">
            <a:spAutoFit/>
          </a:bodyPr>
          <a:lstStyle/>
          <a:p>
            <a:endParaRPr lang="en-US" sz="2800" b="1" dirty="0">
              <a:solidFill>
                <a:schemeClr val="bg1"/>
              </a:solidFill>
            </a:endParaRPr>
          </a:p>
        </p:txBody>
      </p:sp>
    </p:spTree>
    <p:extLst>
      <p:ext uri="{BB962C8B-B14F-4D97-AF65-F5344CB8AC3E}">
        <p14:creationId xmlns:p14="http://schemas.microsoft.com/office/powerpoint/2010/main" val="71472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23006-FDE4-E229-C6DA-725B5BCE5D29}"/>
            </a:ext>
          </a:extLst>
        </p:cNvPr>
        <p:cNvGrpSpPr/>
        <p:nvPr/>
      </p:nvGrpSpPr>
      <p:grpSpPr>
        <a:xfrm>
          <a:off x="0" y="0"/>
          <a:ext cx="0" cy="0"/>
          <a:chOff x="0" y="0"/>
          <a:chExt cx="0" cy="0"/>
        </a:xfrm>
      </p:grpSpPr>
      <p:pic>
        <p:nvPicPr>
          <p:cNvPr id="7" name="Online Media 6" title="3-Minute Countdown Timer | June Bud × Oasis">
            <a:hlinkClick r:id="" action="ppaction://media"/>
            <a:extLst>
              <a:ext uri="{FF2B5EF4-FFF2-40B4-BE49-F238E27FC236}">
                <a16:creationId xmlns:a16="http://schemas.microsoft.com/office/drawing/2014/main" id="{C602E315-A631-7E2E-4673-58583A70AF9A}"/>
              </a:ext>
            </a:extLst>
          </p:cNvPr>
          <p:cNvPicPr>
            <a:picLocks noRot="1" noChangeAspect="1"/>
          </p:cNvPicPr>
          <p:nvPr>
            <a:videoFile r:link="rId1"/>
          </p:nvPr>
        </p:nvPicPr>
        <p:blipFill>
          <a:blip r:embed="rId3"/>
          <a:stretch>
            <a:fillRect/>
          </a:stretch>
        </p:blipFill>
        <p:spPr>
          <a:xfrm>
            <a:off x="4647575" y="4778210"/>
            <a:ext cx="2896849" cy="1714186"/>
          </a:xfrm>
          <a:prstGeom prst="rect">
            <a:avLst/>
          </a:prstGeom>
        </p:spPr>
      </p:pic>
      <p:sp>
        <p:nvSpPr>
          <p:cNvPr id="2" name="Title 1">
            <a:extLst>
              <a:ext uri="{FF2B5EF4-FFF2-40B4-BE49-F238E27FC236}">
                <a16:creationId xmlns:a16="http://schemas.microsoft.com/office/drawing/2014/main" id="{D9105E5D-A1FC-BE80-98B2-75151CEB2323}"/>
              </a:ext>
            </a:extLst>
          </p:cNvPr>
          <p:cNvSpPr>
            <a:spLocks noGrp="1"/>
          </p:cNvSpPr>
          <p:nvPr>
            <p:ph type="title"/>
          </p:nvPr>
        </p:nvSpPr>
        <p:spPr/>
        <p:txBody>
          <a:bodyPr/>
          <a:lstStyle/>
          <a:p>
            <a:r>
              <a:rPr lang="en-US" dirty="0"/>
              <a:t>What is Biodiversity?</a:t>
            </a:r>
          </a:p>
        </p:txBody>
      </p:sp>
      <p:sp>
        <p:nvSpPr>
          <p:cNvPr id="3" name="Content Placeholder 2">
            <a:extLst>
              <a:ext uri="{FF2B5EF4-FFF2-40B4-BE49-F238E27FC236}">
                <a16:creationId xmlns:a16="http://schemas.microsoft.com/office/drawing/2014/main" id="{C7266C92-B5BE-09D9-C92B-2B17524E40C5}"/>
              </a:ext>
            </a:extLst>
          </p:cNvPr>
          <p:cNvSpPr>
            <a:spLocks noGrp="1"/>
          </p:cNvSpPr>
          <p:nvPr>
            <p:ph idx="1"/>
          </p:nvPr>
        </p:nvSpPr>
        <p:spPr/>
        <p:txBody>
          <a:bodyPr/>
          <a:lstStyle/>
          <a:p>
            <a:r>
              <a:rPr lang="en-US" dirty="0"/>
              <a:t>Think about the word “Biodiversity”.</a:t>
            </a:r>
          </a:p>
          <a:p>
            <a:endParaRPr lang="en-US" dirty="0"/>
          </a:p>
          <a:p>
            <a:r>
              <a:rPr lang="en-US" dirty="0"/>
              <a:t>Take a minute and think; what is biodiversity, and what does it mean, and why is it important to humans and nature?</a:t>
            </a:r>
          </a:p>
          <a:p>
            <a:endParaRPr lang="en-US" dirty="0"/>
          </a:p>
          <a:p>
            <a:r>
              <a:rPr lang="en-US" dirty="0"/>
              <a:t>Then on a whiteboard write down a couple key words that describe biodiversity.</a:t>
            </a:r>
          </a:p>
        </p:txBody>
      </p:sp>
      <p:pic>
        <p:nvPicPr>
          <p:cNvPr id="6" name="Graphic 5" descr="Thought bubble with solid fill">
            <a:extLst>
              <a:ext uri="{FF2B5EF4-FFF2-40B4-BE49-F238E27FC236}">
                <a16:creationId xmlns:a16="http://schemas.microsoft.com/office/drawing/2014/main" id="{E4B7264C-0C1B-3FDF-54E1-D0DF75080A8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86" y="-7199"/>
            <a:ext cx="1293028" cy="1293028"/>
          </a:xfrm>
          <a:prstGeom prst="rect">
            <a:avLst/>
          </a:prstGeom>
        </p:spPr>
      </p:pic>
      <p:sp>
        <p:nvSpPr>
          <p:cNvPr id="5" name="TextBox 4">
            <a:extLst>
              <a:ext uri="{FF2B5EF4-FFF2-40B4-BE49-F238E27FC236}">
                <a16:creationId xmlns:a16="http://schemas.microsoft.com/office/drawing/2014/main" id="{D35DA1CC-1B78-AE7F-5F93-C47C6CE0D1AF}"/>
              </a:ext>
            </a:extLst>
          </p:cNvPr>
          <p:cNvSpPr txBox="1"/>
          <p:nvPr/>
        </p:nvSpPr>
        <p:spPr>
          <a:xfrm>
            <a:off x="1332314" y="365604"/>
            <a:ext cx="6093500" cy="461665"/>
          </a:xfrm>
          <a:prstGeom prst="rect">
            <a:avLst/>
          </a:prstGeom>
          <a:noFill/>
        </p:spPr>
        <p:txBody>
          <a:bodyPr wrap="square">
            <a:spAutoFit/>
          </a:bodyPr>
          <a:lstStyle/>
          <a:p>
            <a:r>
              <a:rPr lang="en-US" sz="2400" b="1" dirty="0">
                <a:solidFill>
                  <a:schemeClr val="bg1"/>
                </a:solidFill>
              </a:rPr>
              <a:t>Think About It</a:t>
            </a:r>
          </a:p>
        </p:txBody>
      </p:sp>
      <p:pic>
        <p:nvPicPr>
          <p:cNvPr id="12" name="Picture 11" descr="A shark underwater">
            <a:extLst>
              <a:ext uri="{FF2B5EF4-FFF2-40B4-BE49-F238E27FC236}">
                <a16:creationId xmlns:a16="http://schemas.microsoft.com/office/drawing/2014/main" id="{D94CB4A5-1E8A-B49B-F227-5339F4BC67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91" b="89963" l="9194" r="90000">
                        <a14:foregroundMark x1="9194" y1="44797" x2="10215" y2="44567"/>
                        <a14:foregroundMark x1="9704" y1="41989" x2="9462" y2="40884"/>
                        <a14:backgroundMark x1="16478" y1="30157" x2="22070" y2="37845"/>
                        <a14:backgroundMark x1="22070" y1="37845" x2="34651" y2="44245"/>
                        <a14:backgroundMark x1="34651" y1="44245" x2="44919" y2="34715"/>
                        <a14:backgroundMark x1="44919" y1="34715" x2="47876" y2="29512"/>
                        <a14:backgroundMark x1="14301" y1="35405" x2="26317" y2="46317"/>
                        <a14:backgroundMark x1="47742" y1="32366" x2="47366" y2="32136"/>
                        <a14:backgroundMark x1="19409" y1="43048" x2="25323" y2="57136"/>
                        <a14:backgroundMark x1="25323" y1="57136" x2="30108" y2="57413"/>
                        <a14:backgroundMark x1="30108" y1="57413" x2="34624" y2="55157"/>
                        <a14:backgroundMark x1="34624" y1="55157" x2="36774" y2="51796"/>
                        <a14:backgroundMark x1="15591" y1="46133" x2="19597" y2="51289"/>
                        <a14:backgroundMark x1="19597" y1="51289" x2="31290" y2="31031"/>
                        <a14:backgroundMark x1="31290" y1="31031" x2="31290" y2="31031"/>
                      </a14:backgroundRemoval>
                    </a14:imgEffect>
                  </a14:imgLayer>
                </a14:imgProps>
              </a:ext>
              <a:ext uri="{28A0092B-C50C-407E-A947-70E740481C1C}">
                <a14:useLocalDpi xmlns:a14="http://schemas.microsoft.com/office/drawing/2010/main" val="0"/>
              </a:ext>
            </a:extLst>
          </a:blip>
          <a:stretch>
            <a:fillRect/>
          </a:stretch>
        </p:blipFill>
        <p:spPr>
          <a:xfrm>
            <a:off x="6110513" y="2935822"/>
            <a:ext cx="8168979" cy="4769629"/>
          </a:xfrm>
          <a:prstGeom prst="rect">
            <a:avLst/>
          </a:prstGeom>
        </p:spPr>
      </p:pic>
      <p:pic>
        <p:nvPicPr>
          <p:cNvPr id="8" name="Picture 7" descr="Turtle swimming underwater">
            <a:extLst>
              <a:ext uri="{FF2B5EF4-FFF2-40B4-BE49-F238E27FC236}">
                <a16:creationId xmlns:a16="http://schemas.microsoft.com/office/drawing/2014/main" id="{DCDDEFDD-DEC1-404E-331B-AD58A33F03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297978">
            <a:off x="-103060" y="3855267"/>
            <a:ext cx="6714240" cy="4476719"/>
          </a:xfrm>
          <a:prstGeom prst="rect">
            <a:avLst/>
          </a:prstGeom>
        </p:spPr>
      </p:pic>
    </p:spTree>
    <p:extLst>
      <p:ext uri="{BB962C8B-B14F-4D97-AF65-F5344CB8AC3E}">
        <p14:creationId xmlns:p14="http://schemas.microsoft.com/office/powerpoint/2010/main" val="18967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20782-EE42-AC76-19B9-61398D05D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9BF1C-3997-8B67-2561-A05B8FF2F77F}"/>
              </a:ext>
            </a:extLst>
          </p:cNvPr>
          <p:cNvSpPr>
            <a:spLocks noGrp="1"/>
          </p:cNvSpPr>
          <p:nvPr>
            <p:ph type="title"/>
          </p:nvPr>
        </p:nvSpPr>
        <p:spPr/>
        <p:txBody>
          <a:bodyPr/>
          <a:lstStyle/>
          <a:p>
            <a:r>
              <a:rPr lang="en-US" dirty="0"/>
              <a:t>What is Biodiversity?</a:t>
            </a:r>
          </a:p>
        </p:txBody>
      </p:sp>
      <p:sp>
        <p:nvSpPr>
          <p:cNvPr id="3" name="Content Placeholder 2">
            <a:extLst>
              <a:ext uri="{FF2B5EF4-FFF2-40B4-BE49-F238E27FC236}">
                <a16:creationId xmlns:a16="http://schemas.microsoft.com/office/drawing/2014/main" id="{8349B651-621B-5ADE-6BFF-49916914CBCC}"/>
              </a:ext>
            </a:extLst>
          </p:cNvPr>
          <p:cNvSpPr>
            <a:spLocks noGrp="1"/>
          </p:cNvSpPr>
          <p:nvPr>
            <p:ph idx="1"/>
          </p:nvPr>
        </p:nvSpPr>
        <p:spPr/>
        <p:txBody>
          <a:bodyPr/>
          <a:lstStyle/>
          <a:p>
            <a:r>
              <a:rPr lang="en-US" dirty="0"/>
              <a:t>If you break up the word Biodiversity, you will see the Latin root </a:t>
            </a:r>
            <a:r>
              <a:rPr lang="en-US" b="1" dirty="0">
                <a:solidFill>
                  <a:srgbClr val="FF0000"/>
                </a:solidFill>
              </a:rPr>
              <a:t>bio</a:t>
            </a:r>
            <a:r>
              <a:rPr lang="en-US" dirty="0"/>
              <a:t> at the beginning.</a:t>
            </a:r>
          </a:p>
          <a:p>
            <a:endParaRPr lang="en-US" dirty="0"/>
          </a:p>
          <a:p>
            <a:r>
              <a:rPr lang="en-US" dirty="0"/>
              <a:t>The Latin root bio comes from the word bios meaning life.</a:t>
            </a:r>
          </a:p>
          <a:p>
            <a:endParaRPr lang="en-US" dirty="0"/>
          </a:p>
          <a:p>
            <a:r>
              <a:rPr lang="en-US" dirty="0"/>
              <a:t>Then you will find the word </a:t>
            </a:r>
            <a:r>
              <a:rPr lang="en-US" b="1" dirty="0">
                <a:solidFill>
                  <a:srgbClr val="92D050"/>
                </a:solidFill>
              </a:rPr>
              <a:t>diversity</a:t>
            </a:r>
            <a:r>
              <a:rPr lang="en-US" dirty="0"/>
              <a:t>, in the second part of the word.</a:t>
            </a:r>
          </a:p>
        </p:txBody>
      </p:sp>
      <p:sp>
        <p:nvSpPr>
          <p:cNvPr id="4" name="TextBox 3">
            <a:extLst>
              <a:ext uri="{FF2B5EF4-FFF2-40B4-BE49-F238E27FC236}">
                <a16:creationId xmlns:a16="http://schemas.microsoft.com/office/drawing/2014/main" id="{25B3C3D9-5FE4-9B59-A762-DBD4DD94EC8E}"/>
              </a:ext>
            </a:extLst>
          </p:cNvPr>
          <p:cNvSpPr txBox="1"/>
          <p:nvPr/>
        </p:nvSpPr>
        <p:spPr>
          <a:xfrm>
            <a:off x="685800" y="4991724"/>
            <a:ext cx="3387466" cy="646331"/>
          </a:xfrm>
          <a:prstGeom prst="rect">
            <a:avLst/>
          </a:prstGeom>
          <a:noFill/>
        </p:spPr>
        <p:txBody>
          <a:bodyPr wrap="none" rtlCol="0">
            <a:spAutoFit/>
          </a:bodyPr>
          <a:lstStyle/>
          <a:p>
            <a:r>
              <a:rPr lang="en-US" sz="3600" b="1" dirty="0">
                <a:solidFill>
                  <a:srgbClr val="FF0000"/>
                </a:solidFill>
              </a:rPr>
              <a:t>BIO</a:t>
            </a:r>
            <a:r>
              <a:rPr lang="en-US" sz="3600" dirty="0"/>
              <a:t>+</a:t>
            </a:r>
            <a:r>
              <a:rPr lang="en-US" sz="3600" b="1" dirty="0">
                <a:solidFill>
                  <a:srgbClr val="92D050"/>
                </a:solidFill>
              </a:rPr>
              <a:t>DIVERSITY</a:t>
            </a:r>
          </a:p>
        </p:txBody>
      </p:sp>
      <p:pic>
        <p:nvPicPr>
          <p:cNvPr id="24" name="Graphic 23" descr="Classroom with solid fill">
            <a:extLst>
              <a:ext uri="{FF2B5EF4-FFF2-40B4-BE49-F238E27FC236}">
                <a16:creationId xmlns:a16="http://schemas.microsoft.com/office/drawing/2014/main" id="{430F0999-F983-6198-8702-EAFDB0FE92B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318968FF-CBD4-FDF5-F320-D7D4528D1480}"/>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Teaching</a:t>
            </a:r>
          </a:p>
        </p:txBody>
      </p:sp>
      <p:pic>
        <p:nvPicPr>
          <p:cNvPr id="6" name="Picture 5" descr="Greylag goose in-flight">
            <a:extLst>
              <a:ext uri="{FF2B5EF4-FFF2-40B4-BE49-F238E27FC236}">
                <a16:creationId xmlns:a16="http://schemas.microsoft.com/office/drawing/2014/main" id="{95756F08-821C-E1A3-3709-ACE2D9D34C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7" b="94652" l="5176" r="89893">
                        <a14:foregroundMark x1="8105" y1="32454" x2="13037" y2="32234"/>
                        <a14:foregroundMark x1="36768" y1="94725" x2="33545" y2="89817"/>
                        <a14:foregroundMark x1="33545" y1="89817" x2="39404" y2="88864"/>
                        <a14:foregroundMark x1="39404" y1="88864" x2="41309" y2="85348"/>
                        <a14:foregroundMark x1="64307" y1="58242" x2="68066" y2="72161"/>
                        <a14:foregroundMark x1="68066" y1="72161" x2="74121" y2="55751"/>
                        <a14:foregroundMark x1="74121" y1="55751" x2="79932" y2="53407"/>
                        <a14:foregroundMark x1="79932" y1="53407" x2="86621" y2="53480"/>
                        <a14:foregroundMark x1="86621" y1="53480" x2="59766" y2="56996"/>
                        <a14:foregroundMark x1="59766" y1="56996" x2="65234" y2="63077"/>
                        <a14:foregroundMark x1="65234" y1="63077" x2="66504" y2="72601"/>
                        <a14:foregroundMark x1="66504" y1="72601" x2="71045" y2="69084"/>
                        <a14:foregroundMark x1="71045" y1="69084" x2="73438" y2="58388"/>
                        <a14:foregroundMark x1="73438" y1="58388" x2="73486" y2="51136"/>
                        <a14:foregroundMark x1="73486" y1="51136" x2="59961" y2="55897"/>
                        <a14:foregroundMark x1="59961" y1="55897" x2="63037" y2="58022"/>
                        <a14:foregroundMark x1="5176" y1="33114" x2="13184" y2="30037"/>
                      </a14:backgroundRemoval>
                    </a14:imgEffect>
                  </a14:imgLayer>
                </a14:imgProps>
              </a:ext>
              <a:ext uri="{28A0092B-C50C-407E-A947-70E740481C1C}">
                <a14:useLocalDpi xmlns:a14="http://schemas.microsoft.com/office/drawing/2010/main" val="0"/>
              </a:ext>
            </a:extLst>
          </a:blip>
          <a:stretch>
            <a:fillRect/>
          </a:stretch>
        </p:blipFill>
        <p:spPr>
          <a:xfrm>
            <a:off x="3807873" y="3821462"/>
            <a:ext cx="4576253" cy="3050091"/>
          </a:xfrm>
          <a:prstGeom prst="rect">
            <a:avLst/>
          </a:prstGeom>
        </p:spPr>
      </p:pic>
      <p:pic>
        <p:nvPicPr>
          <p:cNvPr id="14" name="Picture 13" descr="A green chameleon on top of an old tree branch">
            <a:extLst>
              <a:ext uri="{FF2B5EF4-FFF2-40B4-BE49-F238E27FC236}">
                <a16:creationId xmlns:a16="http://schemas.microsoft.com/office/drawing/2014/main" id="{D91CBDDC-D695-4112-42A4-09C26D6BC9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92" b="99029" l="8208" r="89909">
                        <a14:foregroundMark x1="10388" y1="83940" x2="8208" y2="73544"/>
                        <a14:foregroundMark x1="8208" y1="73544" x2="10818" y2="67314"/>
                        <a14:foregroundMark x1="10818" y1="67314" x2="10818" y2="67314"/>
                        <a14:foregroundMark x1="9661" y1="84385" x2="9661" y2="80866"/>
                        <a14:foregroundMark x1="9661" y1="75202" x2="9795" y2="84587"/>
                        <a14:foregroundMark x1="25081" y1="69741" x2="19672" y2="78115"/>
                        <a14:foregroundMark x1="19672" y1="78115" x2="23332" y2="83819"/>
                        <a14:foregroundMark x1="23332" y1="83819" x2="29817" y2="83495"/>
                        <a14:foregroundMark x1="29817" y1="83495" x2="38751" y2="93406"/>
                        <a14:foregroundMark x1="38751" y1="93406" x2="41978" y2="94814"/>
                        <a14:foregroundMark x1="36706" y1="96400" x2="32024" y2="98180"/>
                        <a14:foregroundMark x1="32024" y1="98180" x2="37379" y2="97573"/>
                        <a14:foregroundMark x1="37379" y1="97573" x2="34526" y2="93325"/>
                        <a14:foregroundMark x1="39612" y1="95065" x2="42519" y2="99029"/>
                        <a14:backgroundMark x1="42088" y1="95307" x2="41066" y2="92233"/>
                        <a14:backgroundMark x1="31028" y1="61853" x2="31028" y2="61853"/>
                        <a14:backgroundMark x1="29144" y1="60761" x2="29575" y2="60113"/>
                        <a14:backgroundMark x1="41954" y1="94660" x2="41954" y2="95065"/>
                      </a14:backgroundRemoval>
                    </a14:imgEffect>
                  </a14:imgLayer>
                </a14:imgProps>
              </a:ext>
              <a:ext uri="{28A0092B-C50C-407E-A947-70E740481C1C}">
                <a14:useLocalDpi xmlns:a14="http://schemas.microsoft.com/office/drawing/2010/main" val="0"/>
              </a:ext>
            </a:extLst>
          </a:blip>
          <a:stretch>
            <a:fillRect/>
          </a:stretch>
        </p:blipFill>
        <p:spPr>
          <a:xfrm flipH="1">
            <a:off x="6347130" y="3298248"/>
            <a:ext cx="6047555" cy="4024125"/>
          </a:xfrm>
          <a:prstGeom prst="rect">
            <a:avLst/>
          </a:prstGeom>
        </p:spPr>
      </p:pic>
    </p:spTree>
    <p:extLst>
      <p:ext uri="{BB962C8B-B14F-4D97-AF65-F5344CB8AC3E}">
        <p14:creationId xmlns:p14="http://schemas.microsoft.com/office/powerpoint/2010/main" val="283062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F29B-EFA8-0BB7-DF25-79FDDB36A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BD2E3-185F-98ED-E82D-B2ECEB33308F}"/>
              </a:ext>
            </a:extLst>
          </p:cNvPr>
          <p:cNvSpPr>
            <a:spLocks noGrp="1"/>
          </p:cNvSpPr>
          <p:nvPr>
            <p:ph type="title"/>
          </p:nvPr>
        </p:nvSpPr>
        <p:spPr/>
        <p:txBody>
          <a:bodyPr/>
          <a:lstStyle/>
          <a:p>
            <a:r>
              <a:rPr lang="en-US" dirty="0"/>
              <a:t>What is Biodiversity?</a:t>
            </a:r>
          </a:p>
        </p:txBody>
      </p:sp>
      <p:sp>
        <p:nvSpPr>
          <p:cNvPr id="3" name="Content Placeholder 2">
            <a:extLst>
              <a:ext uri="{FF2B5EF4-FFF2-40B4-BE49-F238E27FC236}">
                <a16:creationId xmlns:a16="http://schemas.microsoft.com/office/drawing/2014/main" id="{30CA4CC8-361F-3364-1C42-B9557B00A9C5}"/>
              </a:ext>
            </a:extLst>
          </p:cNvPr>
          <p:cNvSpPr>
            <a:spLocks noGrp="1"/>
          </p:cNvSpPr>
          <p:nvPr>
            <p:ph idx="1"/>
          </p:nvPr>
        </p:nvSpPr>
        <p:spPr/>
        <p:txBody>
          <a:bodyPr/>
          <a:lstStyle/>
          <a:p>
            <a:r>
              <a:rPr lang="en-US" dirty="0"/>
              <a:t>Individually, use paper and pencils to decorate your piece of paper showing what Earth’s biodiversity means to you.</a:t>
            </a:r>
          </a:p>
          <a:p>
            <a:endParaRPr lang="en-US" dirty="0"/>
          </a:p>
          <a:p>
            <a:r>
              <a:rPr lang="en-US" dirty="0"/>
              <a:t>When your done we will create a mosaic of all of your artwork.</a:t>
            </a:r>
          </a:p>
          <a:p>
            <a:endParaRPr lang="en-US" dirty="0"/>
          </a:p>
        </p:txBody>
      </p:sp>
      <p:pic>
        <p:nvPicPr>
          <p:cNvPr id="24" name="Graphic 23" descr="Architecture with solid fill">
            <a:extLst>
              <a:ext uri="{FF2B5EF4-FFF2-40B4-BE49-F238E27FC236}">
                <a16:creationId xmlns:a16="http://schemas.microsoft.com/office/drawing/2014/main" id="{42F38CEA-5BE6-FB43-8560-D0AFE0C0B0F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9286" y="-7199"/>
            <a:ext cx="1293028" cy="1293028"/>
          </a:xfrm>
          <a:prstGeom prst="rect">
            <a:avLst/>
          </a:prstGeom>
        </p:spPr>
      </p:pic>
      <p:sp>
        <p:nvSpPr>
          <p:cNvPr id="6" name="TextBox 5">
            <a:extLst>
              <a:ext uri="{FF2B5EF4-FFF2-40B4-BE49-F238E27FC236}">
                <a16:creationId xmlns:a16="http://schemas.microsoft.com/office/drawing/2014/main" id="{5F936829-FA38-5993-DEBB-BAD491711EEC}"/>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Activity</a:t>
            </a:r>
          </a:p>
        </p:txBody>
      </p:sp>
      <p:pic>
        <p:nvPicPr>
          <p:cNvPr id="9" name="Picture 8" descr="A frog sitting on a leaf">
            <a:extLst>
              <a:ext uri="{FF2B5EF4-FFF2-40B4-BE49-F238E27FC236}">
                <a16:creationId xmlns:a16="http://schemas.microsoft.com/office/drawing/2014/main" id="{8B1D1DF6-1978-CEF3-CC4A-1C31E96300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7" b="93772" l="1172" r="89941">
                        <a14:foregroundMark x1="5566" y1="93212" x2="10889" y2="86284"/>
                        <a14:foregroundMark x1="2002" y1="91183" x2="1172" y2="93772"/>
                      </a14:backgroundRemoval>
                    </a14:imgEffect>
                  </a14:imgLayer>
                </a14:imgProps>
              </a:ext>
              <a:ext uri="{28A0092B-C50C-407E-A947-70E740481C1C}">
                <a14:useLocalDpi xmlns:a14="http://schemas.microsoft.com/office/drawing/2010/main" val="0"/>
              </a:ext>
            </a:extLst>
          </a:blip>
          <a:stretch>
            <a:fillRect/>
          </a:stretch>
        </p:blipFill>
        <p:spPr>
          <a:xfrm rot="176450">
            <a:off x="5505302" y="1944073"/>
            <a:ext cx="8187776" cy="5713054"/>
          </a:xfrm>
          <a:prstGeom prst="rect">
            <a:avLst/>
          </a:prstGeom>
        </p:spPr>
      </p:pic>
      <p:pic>
        <p:nvPicPr>
          <p:cNvPr id="7" name="Online Media 6" title="5-Minute Countdown Timer | June Bud × Oasis">
            <a:hlinkClick r:id="" action="ppaction://media"/>
            <a:extLst>
              <a:ext uri="{FF2B5EF4-FFF2-40B4-BE49-F238E27FC236}">
                <a16:creationId xmlns:a16="http://schemas.microsoft.com/office/drawing/2014/main" id="{A5621A28-B1BC-3742-41F2-8A1E1745CAD9}"/>
              </a:ext>
            </a:extLst>
          </p:cNvPr>
          <p:cNvPicPr>
            <a:picLocks noRot="1" noChangeAspect="1"/>
          </p:cNvPicPr>
          <p:nvPr>
            <a:videoFile r:link="rId1"/>
          </p:nvPr>
        </p:nvPicPr>
        <p:blipFill>
          <a:blip r:embed="rId7"/>
          <a:stretch>
            <a:fillRect/>
          </a:stretch>
        </p:blipFill>
        <p:spPr>
          <a:xfrm>
            <a:off x="685800" y="3726668"/>
            <a:ext cx="5584103" cy="2990538"/>
          </a:xfrm>
          <a:prstGeom prst="rect">
            <a:avLst/>
          </a:prstGeom>
        </p:spPr>
      </p:pic>
      <p:pic>
        <p:nvPicPr>
          <p:cNvPr id="4" name="Picture 3" descr="Falcon landing">
            <a:extLst>
              <a:ext uri="{FF2B5EF4-FFF2-40B4-BE49-F238E27FC236}">
                <a16:creationId xmlns:a16="http://schemas.microsoft.com/office/drawing/2014/main" id="{D32C3BB5-7C1F-C1CA-8B06-AB5C0FF652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0" b="89890" l="8252" r="89941">
                        <a14:foregroundMark x1="9428" y1="26774" x2="9242" y2="23495"/>
                        <a14:foregroundMark x1="9814" y1="33553" x2="9553" y2="28963"/>
                        <a14:foregroundMark x1="8252" y1="33773" x2="11133" y2="33773"/>
                        <a14:foregroundMark x1="8691" y1="30256" x2="13184" y2="29817"/>
                        <a14:backgroundMark x1="9131" y1="27912" x2="8838" y2="27912"/>
                        <a14:backgroundMark x1="8838" y1="27912" x2="11768" y2="27033"/>
                        <a14:backgroundMark x1="8838" y1="22198" x2="10010" y2="21319"/>
                        <a14:backgroundMark x1="9131" y1="21758" x2="9717" y2="23077"/>
                      </a14:backgroundRemoval>
                    </a14:imgEffect>
                  </a14:imgLayer>
                </a14:imgProps>
              </a:ext>
              <a:ext uri="{28A0092B-C50C-407E-A947-70E740481C1C}">
                <a14:useLocalDpi xmlns:a14="http://schemas.microsoft.com/office/drawing/2010/main" val="0"/>
              </a:ext>
            </a:extLst>
          </a:blip>
          <a:stretch>
            <a:fillRect/>
          </a:stretch>
        </p:blipFill>
        <p:spPr>
          <a:xfrm>
            <a:off x="2625342" y="-377768"/>
            <a:ext cx="5074479" cy="3382160"/>
          </a:xfrm>
          <a:prstGeom prst="rect">
            <a:avLst/>
          </a:prstGeom>
        </p:spPr>
      </p:pic>
    </p:spTree>
    <p:extLst>
      <p:ext uri="{BB962C8B-B14F-4D97-AF65-F5344CB8AC3E}">
        <p14:creationId xmlns:p14="http://schemas.microsoft.com/office/powerpoint/2010/main" val="637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a:extLst>
            <a:ext uri="{FF2B5EF4-FFF2-40B4-BE49-F238E27FC236}">
              <a16:creationId xmlns:a16="http://schemas.microsoft.com/office/drawing/2014/main" id="{75ABE52E-57D8-843E-B3CB-4DC886CE3D32}"/>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10F6362-7E03-DE7D-67B9-6B148468B6EF}"/>
              </a:ext>
            </a:extLst>
          </p:cNvPr>
          <p:cNvSpPr/>
          <p:nvPr/>
        </p:nvSpPr>
        <p:spPr>
          <a:xfrm>
            <a:off x="5655738" y="964615"/>
            <a:ext cx="6093500" cy="775579"/>
          </a:xfrm>
          <a:prstGeom prst="round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0E48E6C-F87E-C125-983C-7897B91BDB7C}"/>
              </a:ext>
            </a:extLst>
          </p:cNvPr>
          <p:cNvSpPr/>
          <p:nvPr/>
        </p:nvSpPr>
        <p:spPr>
          <a:xfrm>
            <a:off x="685800" y="1940436"/>
            <a:ext cx="11063438" cy="2828788"/>
          </a:xfrm>
          <a:prstGeom prst="round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B6FD3-51BC-FDF4-62BE-83D13A18981E}"/>
              </a:ext>
            </a:extLst>
          </p:cNvPr>
          <p:cNvSpPr>
            <a:spLocks noGrp="1"/>
          </p:cNvSpPr>
          <p:nvPr>
            <p:ph type="title"/>
          </p:nvPr>
        </p:nvSpPr>
        <p:spPr/>
        <p:txBody>
          <a:bodyPr/>
          <a:lstStyle/>
          <a:p>
            <a:r>
              <a:rPr lang="en-US" dirty="0"/>
              <a:t>What is Biodiversity?</a:t>
            </a:r>
          </a:p>
        </p:txBody>
      </p:sp>
      <p:sp>
        <p:nvSpPr>
          <p:cNvPr id="3" name="Content Placeholder 2">
            <a:extLst>
              <a:ext uri="{FF2B5EF4-FFF2-40B4-BE49-F238E27FC236}">
                <a16:creationId xmlns:a16="http://schemas.microsoft.com/office/drawing/2014/main" id="{2F34BC4F-C488-A3B6-5643-ECAD95DADA78}"/>
              </a:ext>
            </a:extLst>
          </p:cNvPr>
          <p:cNvSpPr>
            <a:spLocks noGrp="1"/>
          </p:cNvSpPr>
          <p:nvPr>
            <p:ph idx="1"/>
          </p:nvPr>
        </p:nvSpPr>
        <p:spPr/>
        <p:txBody>
          <a:bodyPr/>
          <a:lstStyle/>
          <a:p>
            <a:r>
              <a:rPr lang="en-US" dirty="0"/>
              <a:t>Now that your done, what did you draw? Why?</a:t>
            </a:r>
          </a:p>
          <a:p>
            <a:endParaRPr lang="en-US" dirty="0"/>
          </a:p>
          <a:p>
            <a:r>
              <a:rPr lang="en-US" dirty="0"/>
              <a:t>Did you include animals, plants, or fungi? Well, your right!</a:t>
            </a:r>
          </a:p>
          <a:p>
            <a:endParaRPr lang="en-US" dirty="0"/>
          </a:p>
          <a:p>
            <a:r>
              <a:rPr lang="en-US" b="1" dirty="0"/>
              <a:t>Biodiversity: </a:t>
            </a:r>
            <a:r>
              <a:rPr lang="en-US" dirty="0"/>
              <a:t>all of the </a:t>
            </a:r>
            <a:r>
              <a:rPr lang="en-US" dirty="0">
                <a:highlight>
                  <a:srgbClr val="FFFF00"/>
                </a:highlight>
              </a:rPr>
              <a:t>different kinds of life</a:t>
            </a:r>
            <a:r>
              <a:rPr lang="en-US" dirty="0"/>
              <a:t> you will find </a:t>
            </a:r>
            <a:r>
              <a:rPr lang="en-US" dirty="0">
                <a:highlight>
                  <a:srgbClr val="FFFF00"/>
                </a:highlight>
              </a:rPr>
              <a:t>in one area</a:t>
            </a:r>
            <a:r>
              <a:rPr lang="en-US" dirty="0"/>
              <a:t>, </a:t>
            </a:r>
            <a:r>
              <a:rPr lang="en-US" dirty="0">
                <a:highlight>
                  <a:srgbClr val="FFFF00"/>
                </a:highlight>
              </a:rPr>
              <a:t>including </a:t>
            </a:r>
            <a:r>
              <a:rPr lang="en-US" dirty="0"/>
              <a:t>animals, plants, fungi, bacteria, and genetic material</a:t>
            </a:r>
          </a:p>
          <a:p>
            <a:endParaRPr lang="en-US" dirty="0"/>
          </a:p>
          <a:p>
            <a:pPr marL="0" indent="0">
              <a:buNone/>
            </a:pPr>
            <a:endParaRPr lang="en-US" dirty="0"/>
          </a:p>
        </p:txBody>
      </p:sp>
      <p:pic>
        <p:nvPicPr>
          <p:cNvPr id="24" name="Graphic 23" descr="Chat bubble with solid fill">
            <a:extLst>
              <a:ext uri="{FF2B5EF4-FFF2-40B4-BE49-F238E27FC236}">
                <a16:creationId xmlns:a16="http://schemas.microsoft.com/office/drawing/2014/main" id="{995C3F3A-F071-291D-F3D6-3C1161E4FEB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9BEA0DDA-587F-F2A8-9B88-F05953855830}"/>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Discussion</a:t>
            </a:r>
          </a:p>
        </p:txBody>
      </p:sp>
    </p:spTree>
    <p:extLst>
      <p:ext uri="{BB962C8B-B14F-4D97-AF65-F5344CB8AC3E}">
        <p14:creationId xmlns:p14="http://schemas.microsoft.com/office/powerpoint/2010/main" val="196625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2570-BC29-BA29-30CE-0851431F1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BD9FC-C7C9-58D4-690F-292C6560654B}"/>
              </a:ext>
            </a:extLst>
          </p:cNvPr>
          <p:cNvSpPr>
            <a:spLocks noGrp="1"/>
          </p:cNvSpPr>
          <p:nvPr>
            <p:ph type="title"/>
          </p:nvPr>
        </p:nvSpPr>
        <p:spPr/>
        <p:txBody>
          <a:bodyPr/>
          <a:lstStyle/>
          <a:p>
            <a:r>
              <a:rPr lang="en-US" dirty="0"/>
              <a:t>Why does it matter?</a:t>
            </a:r>
          </a:p>
        </p:txBody>
      </p:sp>
      <p:sp>
        <p:nvSpPr>
          <p:cNvPr id="3" name="Content Placeholder 2">
            <a:extLst>
              <a:ext uri="{FF2B5EF4-FFF2-40B4-BE49-F238E27FC236}">
                <a16:creationId xmlns:a16="http://schemas.microsoft.com/office/drawing/2014/main" id="{CFE2A118-C8DD-AE88-B4CE-0CB641F6A550}"/>
              </a:ext>
            </a:extLst>
          </p:cNvPr>
          <p:cNvSpPr>
            <a:spLocks noGrp="1"/>
          </p:cNvSpPr>
          <p:nvPr>
            <p:ph idx="1"/>
          </p:nvPr>
        </p:nvSpPr>
        <p:spPr/>
        <p:txBody>
          <a:bodyPr/>
          <a:lstStyle/>
          <a:p>
            <a:r>
              <a:rPr lang="en-US" dirty="0"/>
              <a:t>Now that you know what biodiversity is, why do you think it matters? Take a minute and talk with your groups.</a:t>
            </a:r>
          </a:p>
          <a:p>
            <a:endParaRPr lang="en-US" dirty="0"/>
          </a:p>
          <a:p>
            <a:r>
              <a:rPr lang="en-US" dirty="0"/>
              <a:t>When your done, think about this question: why biodiversity is often referred to as the “web of life”? When we get back together, we will talk about it.</a:t>
            </a:r>
          </a:p>
          <a:p>
            <a:pPr marL="0" indent="0">
              <a:buNone/>
            </a:pPr>
            <a:endParaRPr lang="en-US" dirty="0"/>
          </a:p>
        </p:txBody>
      </p:sp>
      <p:pic>
        <p:nvPicPr>
          <p:cNvPr id="24" name="Graphic 23" descr="Chat bubble with solid fill">
            <a:extLst>
              <a:ext uri="{FF2B5EF4-FFF2-40B4-BE49-F238E27FC236}">
                <a16:creationId xmlns:a16="http://schemas.microsoft.com/office/drawing/2014/main" id="{3A42BDAB-4C7F-8161-74E9-995F742706F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A42330DD-4C3C-6601-3249-DEE97465A54A}"/>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Discussion</a:t>
            </a:r>
          </a:p>
        </p:txBody>
      </p:sp>
      <p:pic>
        <p:nvPicPr>
          <p:cNvPr id="4" name="Picture 3" descr="Baby elephant touching trunks with adult elephant">
            <a:extLst>
              <a:ext uri="{FF2B5EF4-FFF2-40B4-BE49-F238E27FC236}">
                <a16:creationId xmlns:a16="http://schemas.microsoft.com/office/drawing/2014/main" id="{BD4CEC3E-18D9-FBD6-3806-640C9F0C79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910" b="89931" l="8252" r="99854">
                        <a14:foregroundMark x1="54590" y1="71007" x2="74023" y2="61545"/>
                        <a14:foregroundMark x1="74023" y1="61545" x2="83203" y2="52517"/>
                        <a14:foregroundMark x1="83203" y1="52517" x2="93359" y2="34549"/>
                        <a14:foregroundMark x1="93359" y1="34549" x2="99756" y2="28212"/>
                        <a14:foregroundMark x1="99756" y1="28212" x2="99951" y2="28212"/>
                        <a14:foregroundMark x1="87549" y1="22309" x2="93701" y2="1910"/>
                        <a14:foregroundMark x1="93701" y1="1910" x2="99707" y2="1997"/>
                        <a14:foregroundMark x1="8252" y1="79601" x2="10742" y2="72830"/>
                        <a14:foregroundMark x1="10742" y1="72830" x2="10938" y2="66927"/>
                        <a14:foregroundMark x1="11084" y1="60330" x2="13184" y2="51997"/>
                        <a14:foregroundMark x1="13184" y1="51997" x2="15967" y2="47396"/>
                        <a14:backgroundMark x1="22021" y1="39757" x2="38818" y2="35590"/>
                        <a14:backgroundMark x1="38818" y1="35590" x2="48730" y2="48524"/>
                        <a14:backgroundMark x1="48730" y1="48524" x2="53809" y2="59115"/>
                        <a14:backgroundMark x1="53809" y1="59115" x2="64893" y2="59462"/>
                        <a14:backgroundMark x1="64893" y1="59462" x2="71387" y2="44184"/>
                        <a14:backgroundMark x1="71387" y1="44184" x2="66162" y2="18403"/>
                        <a14:backgroundMark x1="66162" y1="18403" x2="37305" y2="3993"/>
                        <a14:backgroundMark x1="37305" y1="3993" x2="21143" y2="19531"/>
                        <a14:backgroundMark x1="21143" y1="19531" x2="18799" y2="31684"/>
                        <a14:backgroundMark x1="18799" y1="31684" x2="20313" y2="38802"/>
                        <a14:backgroundMark x1="20313" y1="38802" x2="25195" y2="40885"/>
                      </a14:backgroundRemoval>
                    </a14:imgEffect>
                  </a14:imgLayer>
                </a14:imgProps>
              </a:ext>
              <a:ext uri="{28A0092B-C50C-407E-A947-70E740481C1C}">
                <a14:useLocalDpi xmlns:a14="http://schemas.microsoft.com/office/drawing/2010/main" val="0"/>
              </a:ext>
            </a:extLst>
          </a:blip>
          <a:stretch>
            <a:fillRect/>
          </a:stretch>
        </p:blipFill>
        <p:spPr>
          <a:xfrm>
            <a:off x="3023752" y="1922490"/>
            <a:ext cx="11202550" cy="6301434"/>
          </a:xfrm>
          <a:prstGeom prst="rect">
            <a:avLst/>
          </a:prstGeom>
        </p:spPr>
      </p:pic>
      <p:pic>
        <p:nvPicPr>
          <p:cNvPr id="6" name="Picture 5" descr="Snow leopard in forest">
            <a:extLst>
              <a:ext uri="{FF2B5EF4-FFF2-40B4-BE49-F238E27FC236}">
                <a16:creationId xmlns:a16="http://schemas.microsoft.com/office/drawing/2014/main" id="{A1E20C0F-7F0C-424C-4D2D-55B1D199B3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8" b="99633" l="9961" r="89941">
                        <a14:foregroundMark x1="20215" y1="73001" x2="20996" y2="87748"/>
                        <a14:foregroundMark x1="20996" y1="87748" x2="25977" y2="98899"/>
                        <a14:foregroundMark x1="25977" y1="98899" x2="35693" y2="80117"/>
                        <a14:foregroundMark x1="35693" y1="80117" x2="39551" y2="86720"/>
                        <a14:foregroundMark x1="39551" y1="86720" x2="35938" y2="99046"/>
                        <a14:foregroundMark x1="49756" y1="97506" x2="50195" y2="70580"/>
                        <a14:foregroundMark x1="20215" y1="40866" x2="20264" y2="30888"/>
                        <a14:foregroundMark x1="20264" y1="30888" x2="22217" y2="22230"/>
                        <a14:foregroundMark x1="22217" y1="22230" x2="19385" y2="31988"/>
                        <a14:foregroundMark x1="19385" y1="31988" x2="23291" y2="58034"/>
                        <a14:foregroundMark x1="23291" y1="58034" x2="34961" y2="72047"/>
                        <a14:foregroundMark x1="34961" y1="72047" x2="41895" y2="46955"/>
                        <a14:foregroundMark x1="41895" y1="46955" x2="36816" y2="24505"/>
                        <a14:foregroundMark x1="36816" y1="24505" x2="39404" y2="18048"/>
                        <a14:foregroundMark x1="39404" y1="18048" x2="36377" y2="28100"/>
                        <a14:foregroundMark x1="36377" y1="28100" x2="39160" y2="19442"/>
                        <a14:foregroundMark x1="39160" y1="19442" x2="35107" y2="26779"/>
                        <a14:foregroundMark x1="35107" y1="26779" x2="34229" y2="48056"/>
                        <a14:foregroundMark x1="34229" y1="48056" x2="44775" y2="55759"/>
                        <a14:foregroundMark x1="44775" y1="55759" x2="48438" y2="42847"/>
                        <a14:foregroundMark x1="48438" y1="42847" x2="58105" y2="50770"/>
                        <a14:foregroundMark x1="58105" y1="50770" x2="57910" y2="73881"/>
                        <a14:foregroundMark x1="57910" y1="73881" x2="59521" y2="74982"/>
                        <a14:foregroundMark x1="16895" y1="51577" x2="14063" y2="57960"/>
                        <a14:foregroundMark x1="14063" y1="57960" x2="13721" y2="65517"/>
                        <a14:foregroundMark x1="13721" y1="65517" x2="23096" y2="94204"/>
                        <a14:foregroundMark x1="23096" y1="94204" x2="18994" y2="99633"/>
                        <a14:foregroundMark x1="18994" y1="99633" x2="21436" y2="71020"/>
                        <a14:foregroundMark x1="21436" y1="71020" x2="19141" y2="79310"/>
                        <a14:foregroundMark x1="19141" y1="79310" x2="16406" y2="57520"/>
                        <a14:foregroundMark x1="16406" y1="57520" x2="19482" y2="50110"/>
                        <a14:foregroundMark x1="19482" y1="50110" x2="21533" y2="79164"/>
                        <a14:foregroundMark x1="21533" y1="79164" x2="18213" y2="85400"/>
                        <a14:foregroundMark x1="18213" y1="85400" x2="14893" y2="66764"/>
                        <a14:foregroundMark x1="14893" y1="66764" x2="17334" y2="49230"/>
                        <a14:foregroundMark x1="17334" y1="49230" x2="22266" y2="46368"/>
                        <a14:foregroundMark x1="43066" y1="26266" x2="44629" y2="16948"/>
                        <a14:foregroundMark x1="44629" y1="16948" x2="39990" y2="21130"/>
                        <a14:foregroundMark x1="39990" y1="21130" x2="42432" y2="13280"/>
                        <a14:foregroundMark x1="42432" y1="13280" x2="42334" y2="13573"/>
                      </a14:backgroundRemoval>
                    </a14:imgEffect>
                  </a14:imgLayer>
                </a14:imgProps>
              </a:ext>
              <a:ext uri="{28A0092B-C50C-407E-A947-70E740481C1C}">
                <a14:useLocalDpi xmlns:a14="http://schemas.microsoft.com/office/drawing/2010/main" val="0"/>
              </a:ext>
            </a:extLst>
          </a:blip>
          <a:stretch>
            <a:fillRect/>
          </a:stretch>
        </p:blipFill>
        <p:spPr>
          <a:xfrm>
            <a:off x="-425625" y="4198843"/>
            <a:ext cx="3995564" cy="2659157"/>
          </a:xfrm>
          <a:prstGeom prst="rect">
            <a:avLst/>
          </a:prstGeom>
        </p:spPr>
      </p:pic>
    </p:spTree>
    <p:extLst>
      <p:ext uri="{BB962C8B-B14F-4D97-AF65-F5344CB8AC3E}">
        <p14:creationId xmlns:p14="http://schemas.microsoft.com/office/powerpoint/2010/main" val="129616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D1B7A-824C-BDA5-2A81-C0251A052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7A75F-158E-8079-709C-3647ED94775F}"/>
              </a:ext>
            </a:extLst>
          </p:cNvPr>
          <p:cNvSpPr>
            <a:spLocks noGrp="1"/>
          </p:cNvSpPr>
          <p:nvPr>
            <p:ph type="title"/>
          </p:nvPr>
        </p:nvSpPr>
        <p:spPr/>
        <p:txBody>
          <a:bodyPr/>
          <a:lstStyle/>
          <a:p>
            <a:r>
              <a:rPr lang="en-US" dirty="0"/>
              <a:t>Vocabulary</a:t>
            </a:r>
          </a:p>
        </p:txBody>
      </p:sp>
      <p:sp>
        <p:nvSpPr>
          <p:cNvPr id="3" name="Content Placeholder 2">
            <a:extLst>
              <a:ext uri="{FF2B5EF4-FFF2-40B4-BE49-F238E27FC236}">
                <a16:creationId xmlns:a16="http://schemas.microsoft.com/office/drawing/2014/main" id="{BE861A8B-D9A5-6D79-77BF-320959E25089}"/>
              </a:ext>
            </a:extLst>
          </p:cNvPr>
          <p:cNvSpPr>
            <a:spLocks noGrp="1"/>
          </p:cNvSpPr>
          <p:nvPr>
            <p:ph idx="1"/>
          </p:nvPr>
        </p:nvSpPr>
        <p:spPr/>
        <p:txBody>
          <a:bodyPr/>
          <a:lstStyle/>
          <a:p>
            <a:r>
              <a:rPr lang="en-US" dirty="0"/>
              <a:t>Let’s take a minute and review two words we’ve learned so far.</a:t>
            </a:r>
          </a:p>
          <a:p>
            <a:endParaRPr lang="en-US" b="1" dirty="0"/>
          </a:p>
          <a:p>
            <a:r>
              <a:rPr lang="en-US" b="1" dirty="0"/>
              <a:t>Biodiversity: </a:t>
            </a:r>
            <a:r>
              <a:rPr lang="en-US" dirty="0"/>
              <a:t>all of the </a:t>
            </a:r>
            <a:r>
              <a:rPr lang="en-US" dirty="0">
                <a:highlight>
                  <a:srgbClr val="FFFF00"/>
                </a:highlight>
              </a:rPr>
              <a:t>different kinds of life</a:t>
            </a:r>
            <a:r>
              <a:rPr lang="en-US" dirty="0"/>
              <a:t> you will find </a:t>
            </a:r>
            <a:r>
              <a:rPr lang="en-US" dirty="0">
                <a:highlight>
                  <a:srgbClr val="FFFF00"/>
                </a:highlight>
              </a:rPr>
              <a:t>in one area, including animals, plants, fungi, bacteria, and genetic material</a:t>
            </a:r>
          </a:p>
          <a:p>
            <a:endParaRPr lang="en-US" dirty="0"/>
          </a:p>
          <a:p>
            <a:r>
              <a:rPr lang="en-US" b="1" dirty="0"/>
              <a:t>Ecosystem: </a:t>
            </a:r>
            <a:r>
              <a:rPr lang="en-US" dirty="0"/>
              <a:t>the </a:t>
            </a:r>
            <a:r>
              <a:rPr lang="en-US" dirty="0">
                <a:highlight>
                  <a:srgbClr val="FFFF00"/>
                </a:highlight>
              </a:rPr>
              <a:t>living</a:t>
            </a:r>
            <a:r>
              <a:rPr lang="en-US" dirty="0"/>
              <a:t> (plants, animals, other organisms) </a:t>
            </a:r>
            <a:r>
              <a:rPr lang="en-US" dirty="0">
                <a:highlight>
                  <a:srgbClr val="FFFF00"/>
                </a:highlight>
              </a:rPr>
              <a:t>and nonliving</a:t>
            </a:r>
            <a:r>
              <a:rPr lang="en-US" dirty="0"/>
              <a:t> (air, water, soil) </a:t>
            </a:r>
            <a:r>
              <a:rPr lang="en-US" dirty="0">
                <a:highlight>
                  <a:srgbClr val="FFFF00"/>
                </a:highlight>
              </a:rPr>
              <a:t>components of an area that interact</a:t>
            </a:r>
            <a:r>
              <a:rPr lang="en-US" dirty="0"/>
              <a:t> with each other in an </a:t>
            </a:r>
            <a:r>
              <a:rPr lang="en-US" dirty="0">
                <a:highlight>
                  <a:srgbClr val="FFFF00"/>
                </a:highlight>
              </a:rPr>
              <a:t>interconnected</a:t>
            </a:r>
            <a:r>
              <a:rPr lang="en-US" dirty="0"/>
              <a:t> way</a:t>
            </a:r>
          </a:p>
        </p:txBody>
      </p:sp>
      <p:pic>
        <p:nvPicPr>
          <p:cNvPr id="7" name="Graphic 6" descr="Books with solid fill">
            <a:extLst>
              <a:ext uri="{FF2B5EF4-FFF2-40B4-BE49-F238E27FC236}">
                <a16:creationId xmlns:a16="http://schemas.microsoft.com/office/drawing/2014/main" id="{4FDA430A-E1BA-4736-361F-27AE642B4A9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6485" y="0"/>
            <a:ext cx="1387460" cy="1387460"/>
          </a:xfrm>
          <a:prstGeom prst="rect">
            <a:avLst/>
          </a:prstGeom>
        </p:spPr>
      </p:pic>
      <p:sp>
        <p:nvSpPr>
          <p:cNvPr id="8" name="TextBox 7">
            <a:extLst>
              <a:ext uri="{FF2B5EF4-FFF2-40B4-BE49-F238E27FC236}">
                <a16:creationId xmlns:a16="http://schemas.microsoft.com/office/drawing/2014/main" id="{799D2E22-CE80-9E92-A660-29F6098EA2D9}"/>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Review</a:t>
            </a:r>
          </a:p>
        </p:txBody>
      </p:sp>
    </p:spTree>
    <p:extLst>
      <p:ext uri="{BB962C8B-B14F-4D97-AF65-F5344CB8AC3E}">
        <p14:creationId xmlns:p14="http://schemas.microsoft.com/office/powerpoint/2010/main" val="1740744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6C03B-5E77-294E-AD88-7A70C8EA9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D4394-5378-2936-F79D-91F765FC2389}"/>
              </a:ext>
            </a:extLst>
          </p:cNvPr>
          <p:cNvSpPr>
            <a:spLocks noGrp="1"/>
          </p:cNvSpPr>
          <p:nvPr>
            <p:ph type="title"/>
          </p:nvPr>
        </p:nvSpPr>
        <p:spPr/>
        <p:txBody>
          <a:bodyPr/>
          <a:lstStyle/>
          <a:p>
            <a:r>
              <a:rPr lang="en-US" dirty="0"/>
              <a:t>Why Does it matter?</a:t>
            </a:r>
          </a:p>
        </p:txBody>
      </p:sp>
      <p:sp>
        <p:nvSpPr>
          <p:cNvPr id="3" name="Content Placeholder 2">
            <a:extLst>
              <a:ext uri="{FF2B5EF4-FFF2-40B4-BE49-F238E27FC236}">
                <a16:creationId xmlns:a16="http://schemas.microsoft.com/office/drawing/2014/main" id="{E14405FF-655F-3CB4-6E6D-5E1C80A44372}"/>
              </a:ext>
            </a:extLst>
          </p:cNvPr>
          <p:cNvSpPr>
            <a:spLocks noGrp="1"/>
          </p:cNvSpPr>
          <p:nvPr>
            <p:ph idx="1"/>
          </p:nvPr>
        </p:nvSpPr>
        <p:spPr/>
        <p:txBody>
          <a:bodyPr>
            <a:normAutofit/>
          </a:bodyPr>
          <a:lstStyle/>
          <a:p>
            <a:r>
              <a:rPr lang="en-US" sz="2400" dirty="0"/>
              <a:t>Every plant/animal/bacteria/genetic makeup/habitat is a thread in the “web of life.” The more threads there are, the stronger the web. </a:t>
            </a:r>
          </a:p>
          <a:p>
            <a:endParaRPr lang="en-US" sz="2400" dirty="0"/>
          </a:p>
          <a:p>
            <a:r>
              <a:rPr lang="en-US" sz="2400" dirty="0"/>
              <a:t>As threads are removed, the web becomes weaker and eventually falls apart. Biodiversity is the framework for nature, which provides all the things we need to survive. Without biodiversity, there is no nature. </a:t>
            </a:r>
            <a:r>
              <a:rPr lang="en-US" sz="2400" b="1" dirty="0"/>
              <a:t>And without nature, there is no humanity. In nature, everything is connected. </a:t>
            </a:r>
          </a:p>
          <a:p>
            <a:endParaRPr lang="en-US" sz="2400" dirty="0"/>
          </a:p>
          <a:p>
            <a:r>
              <a:rPr lang="en-US" sz="2400" dirty="0"/>
              <a:t>The ripple effect of any change touches every part of our planet.</a:t>
            </a:r>
          </a:p>
        </p:txBody>
      </p:sp>
      <p:pic>
        <p:nvPicPr>
          <p:cNvPr id="24" name="Graphic 23" descr="Classroom with solid fill">
            <a:extLst>
              <a:ext uri="{FF2B5EF4-FFF2-40B4-BE49-F238E27FC236}">
                <a16:creationId xmlns:a16="http://schemas.microsoft.com/office/drawing/2014/main" id="{02AA5BA6-A5E4-FFE8-3CD8-4383766CB9A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4F32066F-F33A-A6AE-BCCE-CD64BA42531A}"/>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Teaching</a:t>
            </a:r>
          </a:p>
        </p:txBody>
      </p:sp>
    </p:spTree>
    <p:extLst>
      <p:ext uri="{BB962C8B-B14F-4D97-AF65-F5344CB8AC3E}">
        <p14:creationId xmlns:p14="http://schemas.microsoft.com/office/powerpoint/2010/main" val="16616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F0A59-D933-48A4-77E2-957CEAA56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1D681-61A5-C434-1B53-F4A8BB1761B8}"/>
              </a:ext>
            </a:extLst>
          </p:cNvPr>
          <p:cNvSpPr>
            <a:spLocks noGrp="1"/>
          </p:cNvSpPr>
          <p:nvPr>
            <p:ph type="title"/>
          </p:nvPr>
        </p:nvSpPr>
        <p:spPr/>
        <p:txBody>
          <a:bodyPr/>
          <a:lstStyle/>
          <a:p>
            <a:r>
              <a:rPr lang="en-US" dirty="0"/>
              <a:t>Why Does it matter?</a:t>
            </a:r>
          </a:p>
        </p:txBody>
      </p:sp>
      <p:sp>
        <p:nvSpPr>
          <p:cNvPr id="3" name="Content Placeholder 2">
            <a:extLst>
              <a:ext uri="{FF2B5EF4-FFF2-40B4-BE49-F238E27FC236}">
                <a16:creationId xmlns:a16="http://schemas.microsoft.com/office/drawing/2014/main" id="{36E1080A-2FFF-B9AD-238F-D3EDBB2EAA5E}"/>
              </a:ext>
            </a:extLst>
          </p:cNvPr>
          <p:cNvSpPr>
            <a:spLocks noGrp="1"/>
          </p:cNvSpPr>
          <p:nvPr>
            <p:ph idx="1"/>
          </p:nvPr>
        </p:nvSpPr>
        <p:spPr/>
        <p:txBody>
          <a:bodyPr>
            <a:normAutofit/>
          </a:bodyPr>
          <a:lstStyle/>
          <a:p>
            <a:r>
              <a:rPr lang="en-US" sz="2400" dirty="0"/>
              <a:t>Biodiversity across our planet has declined dramatically. Human activity has caused populations of fish, birds, mammals, amphibians, and reptiles to fall by 60% over the past 50 years.</a:t>
            </a:r>
          </a:p>
          <a:p>
            <a:r>
              <a:rPr lang="en-US" sz="2400" dirty="0"/>
              <a:t>In order to reverse this trend and bring about real change, we have to work together. This includes action at every level— governments, companies, communities, and individuals.</a:t>
            </a:r>
          </a:p>
        </p:txBody>
      </p:sp>
      <p:pic>
        <p:nvPicPr>
          <p:cNvPr id="24" name="Graphic 23" descr="Classroom with solid fill">
            <a:extLst>
              <a:ext uri="{FF2B5EF4-FFF2-40B4-BE49-F238E27FC236}">
                <a16:creationId xmlns:a16="http://schemas.microsoft.com/office/drawing/2014/main" id="{9D97343C-9634-66A7-9A24-5EC30C80453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86" y="-7199"/>
            <a:ext cx="1293028" cy="1293028"/>
          </a:xfrm>
          <a:prstGeom prst="rect">
            <a:avLst/>
          </a:prstGeom>
        </p:spPr>
      </p:pic>
      <p:sp>
        <p:nvSpPr>
          <p:cNvPr id="25" name="TextBox 24">
            <a:extLst>
              <a:ext uri="{FF2B5EF4-FFF2-40B4-BE49-F238E27FC236}">
                <a16:creationId xmlns:a16="http://schemas.microsoft.com/office/drawing/2014/main" id="{77860EB6-1519-CEFE-29C0-784E7CA09A6A}"/>
              </a:ext>
            </a:extLst>
          </p:cNvPr>
          <p:cNvSpPr txBox="1"/>
          <p:nvPr/>
        </p:nvSpPr>
        <p:spPr>
          <a:xfrm>
            <a:off x="1332314" y="365604"/>
            <a:ext cx="6093500" cy="523220"/>
          </a:xfrm>
          <a:prstGeom prst="rect">
            <a:avLst/>
          </a:prstGeom>
          <a:noFill/>
        </p:spPr>
        <p:txBody>
          <a:bodyPr wrap="square">
            <a:spAutoFit/>
          </a:bodyPr>
          <a:lstStyle/>
          <a:p>
            <a:r>
              <a:rPr lang="en-US" sz="2800" b="1" dirty="0">
                <a:solidFill>
                  <a:schemeClr val="bg1"/>
                </a:solidFill>
              </a:rPr>
              <a:t>Teaching</a:t>
            </a:r>
          </a:p>
        </p:txBody>
      </p:sp>
    </p:spTree>
    <p:extLst>
      <p:ext uri="{BB962C8B-B14F-4D97-AF65-F5344CB8AC3E}">
        <p14:creationId xmlns:p14="http://schemas.microsoft.com/office/powerpoint/2010/main" val="2410045761"/>
      </p:ext>
    </p:extLst>
  </p:cSld>
  <p:clrMapOvr>
    <a:masterClrMapping/>
  </p:clrMapOvr>
</p:sld>
</file>

<file path=ppt/theme/theme1.xml><?xml version="1.0" encoding="utf-8"?>
<a:theme xmlns:a="http://schemas.openxmlformats.org/drawingml/2006/main" name="Vapor Trai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420</TotalTime>
  <Words>984</Words>
  <Application>Microsoft Office PowerPoint</Application>
  <PresentationFormat>Widescreen</PresentationFormat>
  <Paragraphs>105</Paragraphs>
  <Slides>16</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Century Gothic</vt:lpstr>
      <vt:lpstr>Vapor Trail</vt:lpstr>
      <vt:lpstr>Biodiversity</vt:lpstr>
      <vt:lpstr>What is Biodiversity?</vt:lpstr>
      <vt:lpstr>What is Biodiversity?</vt:lpstr>
      <vt:lpstr>What is Biodiversity?</vt:lpstr>
      <vt:lpstr>What is Biodiversity?</vt:lpstr>
      <vt:lpstr>Why does it matter?</vt:lpstr>
      <vt:lpstr>Vocabulary</vt:lpstr>
      <vt:lpstr>Why Does it matter?</vt:lpstr>
      <vt:lpstr>Why Does it matter?</vt:lpstr>
      <vt:lpstr>What’s causing decline?</vt:lpstr>
      <vt:lpstr>What can we do?</vt:lpstr>
      <vt:lpstr>What can we do?</vt:lpstr>
      <vt:lpstr>What can we do?</vt:lpstr>
      <vt:lpstr>BioBlitz</vt:lpstr>
      <vt:lpstr>So, what have we learned?</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 Greening Spring Branch</dc:creator>
  <cp:lastModifiedBy>James - Greening Spring Branch</cp:lastModifiedBy>
  <cp:revision>1</cp:revision>
  <dcterms:created xsi:type="dcterms:W3CDTF">2025-10-12T17:08:47Z</dcterms:created>
  <dcterms:modified xsi:type="dcterms:W3CDTF">2025-10-13T10:50:36Z</dcterms:modified>
</cp:coreProperties>
</file>